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57" r:id="rId4"/>
    <p:sldId id="258" r:id="rId5"/>
    <p:sldId id="259" r:id="rId6"/>
    <p:sldId id="260" r:id="rId7"/>
    <p:sldId id="268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94497F-A95A-4010-97DB-6372F578A55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1FEFDFD-26DC-4EEE-A397-BB98D2EA8B9B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cs-CZ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CANADA</a:t>
          </a:r>
          <a:endParaRPr lang="cs-CZ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3895F84F-C69D-4647-ADC7-2341B777AB05}" type="parTrans" cxnId="{205269DB-D427-4444-9475-C996CD500738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88C1B25-BF59-4E78-851D-A2FE82E7A433}" type="sibTrans" cxnId="{205269DB-D427-4444-9475-C996CD500738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5350EE0-AB45-4474-BD2A-53040E8A8B9D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cs-CZ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Location</a:t>
          </a:r>
          <a:endParaRPr lang="cs-CZ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1ED8BE2C-26FE-4EE2-9D48-0073D8D590DC}" type="parTrans" cxnId="{AF14D5A3-960E-4509-8AF5-22AFD7175BF2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cs-CZ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86B3224C-2B9C-4FD7-905E-12CDBA2D449A}" type="sibTrans" cxnId="{AF14D5A3-960E-4509-8AF5-22AFD7175BF2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C8C7CD1-4F8B-4667-A813-C9EE2C28B48B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cs-CZ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Economy</a:t>
          </a:r>
          <a:endParaRPr lang="cs-CZ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F7DE56C4-71CC-4C25-9567-752D7152DC8E}" type="parTrans" cxnId="{2EBB320C-C1EB-4810-98B0-C87291744B2F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cs-CZ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0A0947F0-2261-4B1C-927B-51CA7F14DC43}" type="sibTrans" cxnId="{2EBB320C-C1EB-4810-98B0-C87291744B2F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12954E8-3A3E-4766-B50A-5E51419BB120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cs-CZ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Cities</a:t>
          </a:r>
          <a:endParaRPr lang="cs-CZ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07B47880-787E-42EF-9541-E45BBC3B0FD1}" type="parTrans" cxnId="{4DC37366-9AE7-48C0-97DB-88B5B76DAD83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cs-CZ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527F105A-FD00-489F-9321-FAF3AE416511}" type="sibTrans" cxnId="{4DC37366-9AE7-48C0-97DB-88B5B76DAD83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A34D617-047D-4C42-9A4A-4B7C2F538C86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cs-CZ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Symbols</a:t>
          </a:r>
          <a:endParaRPr lang="cs-CZ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B8A38E8F-126D-4920-B531-703FE9D85DB6}" type="parTrans" cxnId="{4FED6E12-616A-4BF3-A333-6AFCBEC621E9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cs-CZ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7F932452-B86D-4EA3-AE72-CF6EF771087B}" type="sibTrans" cxnId="{4FED6E12-616A-4BF3-A333-6AFCBEC621E9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BA1B7F9-5687-4ABF-8CA3-970FCEEB9869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cs-CZ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Climate</a:t>
          </a:r>
          <a:endParaRPr lang="cs-CZ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D3CAAD5B-96E6-4320-9446-ADB05D5A63B4}" type="parTrans" cxnId="{93EF2824-55C1-4C14-AC17-0EAADABF8261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cs-CZ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77400DA3-7290-4381-BCE0-DC0C64F6D413}" type="sibTrans" cxnId="{93EF2824-55C1-4C14-AC17-0EAADABF8261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5DFB517-83C8-44D9-BE36-68FFBB282D99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cs-CZ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Population</a:t>
          </a:r>
          <a:endParaRPr lang="cs-CZ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D371782C-D18E-4F7F-A2B9-48487988680C}" type="parTrans" cxnId="{4E5D234D-EC0C-474C-ADCB-8100F50A9150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cs-CZ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31A476D7-2C50-4738-B95C-93B5724BE571}" type="sibTrans" cxnId="{4E5D234D-EC0C-474C-ADCB-8100F50A9150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77BBEF6-991C-469C-8D19-01BCF8F6345F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cs-CZ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Landscape</a:t>
          </a:r>
          <a:endParaRPr lang="cs-CZ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AE02DA9F-4BA4-4D11-9DCC-E40E4721E54E}" type="parTrans" cxnId="{087EBD91-61F9-4C72-B272-31979786B127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cs-CZ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4050981D-F193-48A6-AD41-4F5380235511}" type="sibTrans" cxnId="{087EBD91-61F9-4C72-B272-31979786B127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624A4EC-C480-40CC-9992-11AAF416F121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cs-CZ" b="1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Holidays</a:t>
          </a:r>
          <a:endParaRPr lang="cs-CZ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252DF593-ECFD-439D-B33C-95A6EA4B03E2}" type="parTrans" cxnId="{6A798B06-9915-4C37-9AE6-C93E0CEA04F5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endParaRPr lang="cs-CZ" b="1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1FAD38F6-D2B9-49F5-82AA-16EC4C063551}" type="sibTrans" cxnId="{6A798B06-9915-4C37-9AE6-C93E0CEA04F5}">
      <dgm:prSet/>
      <dgm:spPr/>
      <dgm:t>
        <a:bodyPr/>
        <a:lstStyle/>
        <a:p>
          <a:endParaRPr lang="cs-CZ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F9250FE-8B26-4D17-AB0C-18CF4119A54E}" type="pres">
      <dgm:prSet presAssocID="{2794497F-A95A-4010-97DB-6372F578A55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3C9BF04-8844-45C6-BD47-A568A505C7C2}" type="pres">
      <dgm:prSet presAssocID="{B1FEFDFD-26DC-4EEE-A397-BB98D2EA8B9B}" presName="centerShape" presStyleLbl="node0" presStyleIdx="0" presStyleCnt="1"/>
      <dgm:spPr/>
      <dgm:t>
        <a:bodyPr/>
        <a:lstStyle/>
        <a:p>
          <a:endParaRPr lang="cs-CZ"/>
        </a:p>
      </dgm:t>
    </dgm:pt>
    <dgm:pt modelId="{E692B81D-8833-45F5-9D1A-DC12CF8C1EBB}" type="pres">
      <dgm:prSet presAssocID="{1ED8BE2C-26FE-4EE2-9D48-0073D8D590DC}" presName="Name9" presStyleLbl="parChTrans1D2" presStyleIdx="0" presStyleCnt="8"/>
      <dgm:spPr/>
      <dgm:t>
        <a:bodyPr/>
        <a:lstStyle/>
        <a:p>
          <a:endParaRPr lang="cs-CZ"/>
        </a:p>
      </dgm:t>
    </dgm:pt>
    <dgm:pt modelId="{6B51EDF5-4258-4C18-A533-A3D7F9B10660}" type="pres">
      <dgm:prSet presAssocID="{1ED8BE2C-26FE-4EE2-9D48-0073D8D590DC}" presName="connTx" presStyleLbl="parChTrans1D2" presStyleIdx="0" presStyleCnt="8"/>
      <dgm:spPr/>
      <dgm:t>
        <a:bodyPr/>
        <a:lstStyle/>
        <a:p>
          <a:endParaRPr lang="cs-CZ"/>
        </a:p>
      </dgm:t>
    </dgm:pt>
    <dgm:pt modelId="{5276E75E-56F8-4303-8E71-0EE9658B014D}" type="pres">
      <dgm:prSet presAssocID="{55350EE0-AB45-4474-BD2A-53040E8A8B9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4CAD5B3-2EE6-4B8D-B152-B4429B51A676}" type="pres">
      <dgm:prSet presAssocID="{D371782C-D18E-4F7F-A2B9-48487988680C}" presName="Name9" presStyleLbl="parChTrans1D2" presStyleIdx="1" presStyleCnt="8"/>
      <dgm:spPr/>
      <dgm:t>
        <a:bodyPr/>
        <a:lstStyle/>
        <a:p>
          <a:endParaRPr lang="cs-CZ"/>
        </a:p>
      </dgm:t>
    </dgm:pt>
    <dgm:pt modelId="{A0DA79DD-D632-4F0D-A163-F2988D907BC4}" type="pres">
      <dgm:prSet presAssocID="{D371782C-D18E-4F7F-A2B9-48487988680C}" presName="connTx" presStyleLbl="parChTrans1D2" presStyleIdx="1" presStyleCnt="8"/>
      <dgm:spPr/>
      <dgm:t>
        <a:bodyPr/>
        <a:lstStyle/>
        <a:p>
          <a:endParaRPr lang="cs-CZ"/>
        </a:p>
      </dgm:t>
    </dgm:pt>
    <dgm:pt modelId="{593E53D4-8AB7-405C-9A94-9C513546818C}" type="pres">
      <dgm:prSet presAssocID="{15DFB517-83C8-44D9-BE36-68FFBB282D9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76180AB-B6F0-4FF2-8906-7483BE90442B}" type="pres">
      <dgm:prSet presAssocID="{AE02DA9F-4BA4-4D11-9DCC-E40E4721E54E}" presName="Name9" presStyleLbl="parChTrans1D2" presStyleIdx="2" presStyleCnt="8"/>
      <dgm:spPr/>
      <dgm:t>
        <a:bodyPr/>
        <a:lstStyle/>
        <a:p>
          <a:endParaRPr lang="cs-CZ"/>
        </a:p>
      </dgm:t>
    </dgm:pt>
    <dgm:pt modelId="{243C4F9D-B512-4AC3-B1ED-1FAE52EEC576}" type="pres">
      <dgm:prSet presAssocID="{AE02DA9F-4BA4-4D11-9DCC-E40E4721E54E}" presName="connTx" presStyleLbl="parChTrans1D2" presStyleIdx="2" presStyleCnt="8"/>
      <dgm:spPr/>
      <dgm:t>
        <a:bodyPr/>
        <a:lstStyle/>
        <a:p>
          <a:endParaRPr lang="cs-CZ"/>
        </a:p>
      </dgm:t>
    </dgm:pt>
    <dgm:pt modelId="{21F83E58-99DD-4BC6-A581-F2AF33C08B94}" type="pres">
      <dgm:prSet presAssocID="{E77BBEF6-991C-469C-8D19-01BCF8F6345F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B9F50A-1108-46EA-A9F1-CA4477C40217}" type="pres">
      <dgm:prSet presAssocID="{D3CAAD5B-96E6-4320-9446-ADB05D5A63B4}" presName="Name9" presStyleLbl="parChTrans1D2" presStyleIdx="3" presStyleCnt="8"/>
      <dgm:spPr/>
      <dgm:t>
        <a:bodyPr/>
        <a:lstStyle/>
        <a:p>
          <a:endParaRPr lang="cs-CZ"/>
        </a:p>
      </dgm:t>
    </dgm:pt>
    <dgm:pt modelId="{B8B2E183-5CE1-413B-ACF5-0049E5306CD5}" type="pres">
      <dgm:prSet presAssocID="{D3CAAD5B-96E6-4320-9446-ADB05D5A63B4}" presName="connTx" presStyleLbl="parChTrans1D2" presStyleIdx="3" presStyleCnt="8"/>
      <dgm:spPr/>
      <dgm:t>
        <a:bodyPr/>
        <a:lstStyle/>
        <a:p>
          <a:endParaRPr lang="cs-CZ"/>
        </a:p>
      </dgm:t>
    </dgm:pt>
    <dgm:pt modelId="{527D5612-7ADD-48B4-9CEB-44608C9C5DF1}" type="pres">
      <dgm:prSet presAssocID="{8BA1B7F9-5687-4ABF-8CA3-970FCEEB986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E8124E-54DB-4ECB-8FD0-62B11DDB473B}" type="pres">
      <dgm:prSet presAssocID="{F7DE56C4-71CC-4C25-9567-752D7152DC8E}" presName="Name9" presStyleLbl="parChTrans1D2" presStyleIdx="4" presStyleCnt="8"/>
      <dgm:spPr/>
      <dgm:t>
        <a:bodyPr/>
        <a:lstStyle/>
        <a:p>
          <a:endParaRPr lang="cs-CZ"/>
        </a:p>
      </dgm:t>
    </dgm:pt>
    <dgm:pt modelId="{E159F17D-CDA5-4D95-9FB1-CB189429CF93}" type="pres">
      <dgm:prSet presAssocID="{F7DE56C4-71CC-4C25-9567-752D7152DC8E}" presName="connTx" presStyleLbl="parChTrans1D2" presStyleIdx="4" presStyleCnt="8"/>
      <dgm:spPr/>
      <dgm:t>
        <a:bodyPr/>
        <a:lstStyle/>
        <a:p>
          <a:endParaRPr lang="cs-CZ"/>
        </a:p>
      </dgm:t>
    </dgm:pt>
    <dgm:pt modelId="{8FDA79E6-4E8D-497B-891B-3A5C5FEA1AE9}" type="pres">
      <dgm:prSet presAssocID="{0C8C7CD1-4F8B-4667-A813-C9EE2C28B48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7F4B74-5DFA-4E14-BD10-0D279C3CC7BA}" type="pres">
      <dgm:prSet presAssocID="{07B47880-787E-42EF-9541-E45BBC3B0FD1}" presName="Name9" presStyleLbl="parChTrans1D2" presStyleIdx="5" presStyleCnt="8"/>
      <dgm:spPr/>
      <dgm:t>
        <a:bodyPr/>
        <a:lstStyle/>
        <a:p>
          <a:endParaRPr lang="cs-CZ"/>
        </a:p>
      </dgm:t>
    </dgm:pt>
    <dgm:pt modelId="{5947C363-1040-4D24-BE01-7A8F4B15A90D}" type="pres">
      <dgm:prSet presAssocID="{07B47880-787E-42EF-9541-E45BBC3B0FD1}" presName="connTx" presStyleLbl="parChTrans1D2" presStyleIdx="5" presStyleCnt="8"/>
      <dgm:spPr/>
      <dgm:t>
        <a:bodyPr/>
        <a:lstStyle/>
        <a:p>
          <a:endParaRPr lang="cs-CZ"/>
        </a:p>
      </dgm:t>
    </dgm:pt>
    <dgm:pt modelId="{5204EE0D-0FD5-4555-8085-8FFEE5E7A502}" type="pres">
      <dgm:prSet presAssocID="{912954E8-3A3E-4766-B50A-5E51419BB12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3BA1C7B-3636-4A46-B0A2-0E820013E518}" type="pres">
      <dgm:prSet presAssocID="{B8A38E8F-126D-4920-B531-703FE9D85DB6}" presName="Name9" presStyleLbl="parChTrans1D2" presStyleIdx="6" presStyleCnt="8"/>
      <dgm:spPr/>
      <dgm:t>
        <a:bodyPr/>
        <a:lstStyle/>
        <a:p>
          <a:endParaRPr lang="cs-CZ"/>
        </a:p>
      </dgm:t>
    </dgm:pt>
    <dgm:pt modelId="{01F02675-4660-486A-9124-C9F58E987A66}" type="pres">
      <dgm:prSet presAssocID="{B8A38E8F-126D-4920-B531-703FE9D85DB6}" presName="connTx" presStyleLbl="parChTrans1D2" presStyleIdx="6" presStyleCnt="8"/>
      <dgm:spPr/>
      <dgm:t>
        <a:bodyPr/>
        <a:lstStyle/>
        <a:p>
          <a:endParaRPr lang="cs-CZ"/>
        </a:p>
      </dgm:t>
    </dgm:pt>
    <dgm:pt modelId="{E125AA1C-086D-4190-95D9-C331723724B3}" type="pres">
      <dgm:prSet presAssocID="{EA34D617-047D-4C42-9A4A-4B7C2F538C86}" presName="node" presStyleLbl="node1" presStyleIdx="6" presStyleCnt="8" custRadScaleRad="94414" custRadScaleInc="-5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A341064-6868-4939-B13B-E4719029F1A7}" type="pres">
      <dgm:prSet presAssocID="{252DF593-ECFD-439D-B33C-95A6EA4B03E2}" presName="Name9" presStyleLbl="parChTrans1D2" presStyleIdx="7" presStyleCnt="8"/>
      <dgm:spPr/>
      <dgm:t>
        <a:bodyPr/>
        <a:lstStyle/>
        <a:p>
          <a:endParaRPr lang="cs-CZ"/>
        </a:p>
      </dgm:t>
    </dgm:pt>
    <dgm:pt modelId="{F1C0D5F0-B327-46ED-B4DE-B2BB24D1DD38}" type="pres">
      <dgm:prSet presAssocID="{252DF593-ECFD-439D-B33C-95A6EA4B03E2}" presName="connTx" presStyleLbl="parChTrans1D2" presStyleIdx="7" presStyleCnt="8"/>
      <dgm:spPr/>
      <dgm:t>
        <a:bodyPr/>
        <a:lstStyle/>
        <a:p>
          <a:endParaRPr lang="cs-CZ"/>
        </a:p>
      </dgm:t>
    </dgm:pt>
    <dgm:pt modelId="{590D8A1E-5BA0-4DFB-ADF9-D86C3CAE2967}" type="pres">
      <dgm:prSet presAssocID="{1624A4EC-C480-40CC-9992-11AAF416F12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512D3EB-875B-4453-8B7B-5A04A32D8748}" type="presOf" srcId="{EA34D617-047D-4C42-9A4A-4B7C2F538C86}" destId="{E125AA1C-086D-4190-95D9-C331723724B3}" srcOrd="0" destOrd="0" presId="urn:microsoft.com/office/officeart/2005/8/layout/radial1"/>
    <dgm:cxn modelId="{AF327FD8-C2D5-49CE-B73E-67F06157CA7E}" type="presOf" srcId="{07B47880-787E-42EF-9541-E45BBC3B0FD1}" destId="{FF7F4B74-5DFA-4E14-BD10-0D279C3CC7BA}" srcOrd="0" destOrd="0" presId="urn:microsoft.com/office/officeart/2005/8/layout/radial1"/>
    <dgm:cxn modelId="{AF14D5A3-960E-4509-8AF5-22AFD7175BF2}" srcId="{B1FEFDFD-26DC-4EEE-A397-BB98D2EA8B9B}" destId="{55350EE0-AB45-4474-BD2A-53040E8A8B9D}" srcOrd="0" destOrd="0" parTransId="{1ED8BE2C-26FE-4EE2-9D48-0073D8D590DC}" sibTransId="{86B3224C-2B9C-4FD7-905E-12CDBA2D449A}"/>
    <dgm:cxn modelId="{F6273E44-60D3-40C6-B0E7-8BA672AF6CC7}" type="presOf" srcId="{8BA1B7F9-5687-4ABF-8CA3-970FCEEB9869}" destId="{527D5612-7ADD-48B4-9CEB-44608C9C5DF1}" srcOrd="0" destOrd="0" presId="urn:microsoft.com/office/officeart/2005/8/layout/radial1"/>
    <dgm:cxn modelId="{3E61320A-54C6-44CE-A51E-09997833CFA4}" type="presOf" srcId="{2794497F-A95A-4010-97DB-6372F578A55F}" destId="{FF9250FE-8B26-4D17-AB0C-18CF4119A54E}" srcOrd="0" destOrd="0" presId="urn:microsoft.com/office/officeart/2005/8/layout/radial1"/>
    <dgm:cxn modelId="{4DC37366-9AE7-48C0-97DB-88B5B76DAD83}" srcId="{B1FEFDFD-26DC-4EEE-A397-BB98D2EA8B9B}" destId="{912954E8-3A3E-4766-B50A-5E51419BB120}" srcOrd="5" destOrd="0" parTransId="{07B47880-787E-42EF-9541-E45BBC3B0FD1}" sibTransId="{527F105A-FD00-489F-9321-FAF3AE416511}"/>
    <dgm:cxn modelId="{205269DB-D427-4444-9475-C996CD500738}" srcId="{2794497F-A95A-4010-97DB-6372F578A55F}" destId="{B1FEFDFD-26DC-4EEE-A397-BB98D2EA8B9B}" srcOrd="0" destOrd="0" parTransId="{3895F84F-C69D-4647-ADC7-2341B777AB05}" sibTransId="{D88C1B25-BF59-4E78-851D-A2FE82E7A433}"/>
    <dgm:cxn modelId="{DCAF519A-B964-40B9-8A2D-DF7FEBD0F296}" type="presOf" srcId="{F7DE56C4-71CC-4C25-9567-752D7152DC8E}" destId="{0CE8124E-54DB-4ECB-8FD0-62B11DDB473B}" srcOrd="0" destOrd="0" presId="urn:microsoft.com/office/officeart/2005/8/layout/radial1"/>
    <dgm:cxn modelId="{E1843E64-D98D-479C-95D9-69AA16689D35}" type="presOf" srcId="{07B47880-787E-42EF-9541-E45BBC3B0FD1}" destId="{5947C363-1040-4D24-BE01-7A8F4B15A90D}" srcOrd="1" destOrd="0" presId="urn:microsoft.com/office/officeart/2005/8/layout/radial1"/>
    <dgm:cxn modelId="{087EBD91-61F9-4C72-B272-31979786B127}" srcId="{B1FEFDFD-26DC-4EEE-A397-BB98D2EA8B9B}" destId="{E77BBEF6-991C-469C-8D19-01BCF8F6345F}" srcOrd="2" destOrd="0" parTransId="{AE02DA9F-4BA4-4D11-9DCC-E40E4721E54E}" sibTransId="{4050981D-F193-48A6-AD41-4F5380235511}"/>
    <dgm:cxn modelId="{CD66682B-65A3-4B78-AAA3-84620B3F3E3A}" type="presOf" srcId="{B1FEFDFD-26DC-4EEE-A397-BB98D2EA8B9B}" destId="{F3C9BF04-8844-45C6-BD47-A568A505C7C2}" srcOrd="0" destOrd="0" presId="urn:microsoft.com/office/officeart/2005/8/layout/radial1"/>
    <dgm:cxn modelId="{C851BAD0-CF29-45A3-AC7D-7DF0A95990ED}" type="presOf" srcId="{0C8C7CD1-4F8B-4667-A813-C9EE2C28B48B}" destId="{8FDA79E6-4E8D-497B-891B-3A5C5FEA1AE9}" srcOrd="0" destOrd="0" presId="urn:microsoft.com/office/officeart/2005/8/layout/radial1"/>
    <dgm:cxn modelId="{08762492-CCC6-4754-99E6-5F46AC05A380}" type="presOf" srcId="{D371782C-D18E-4F7F-A2B9-48487988680C}" destId="{64CAD5B3-2EE6-4B8D-B152-B4429B51A676}" srcOrd="0" destOrd="0" presId="urn:microsoft.com/office/officeart/2005/8/layout/radial1"/>
    <dgm:cxn modelId="{4FED6E12-616A-4BF3-A333-6AFCBEC621E9}" srcId="{B1FEFDFD-26DC-4EEE-A397-BB98D2EA8B9B}" destId="{EA34D617-047D-4C42-9A4A-4B7C2F538C86}" srcOrd="6" destOrd="0" parTransId="{B8A38E8F-126D-4920-B531-703FE9D85DB6}" sibTransId="{7F932452-B86D-4EA3-AE72-CF6EF771087B}"/>
    <dgm:cxn modelId="{C363A6AC-3BD7-46A4-A54B-0DDAF91C0200}" type="presOf" srcId="{D3CAAD5B-96E6-4320-9446-ADB05D5A63B4}" destId="{30B9F50A-1108-46EA-A9F1-CA4477C40217}" srcOrd="0" destOrd="0" presId="urn:microsoft.com/office/officeart/2005/8/layout/radial1"/>
    <dgm:cxn modelId="{BE05C26E-2793-4BC4-B79B-05FEE6EED84E}" type="presOf" srcId="{E77BBEF6-991C-469C-8D19-01BCF8F6345F}" destId="{21F83E58-99DD-4BC6-A581-F2AF33C08B94}" srcOrd="0" destOrd="0" presId="urn:microsoft.com/office/officeart/2005/8/layout/radial1"/>
    <dgm:cxn modelId="{177FA2EC-E8C5-4320-B797-3C8A1773E381}" type="presOf" srcId="{252DF593-ECFD-439D-B33C-95A6EA4B03E2}" destId="{F1C0D5F0-B327-46ED-B4DE-B2BB24D1DD38}" srcOrd="1" destOrd="0" presId="urn:microsoft.com/office/officeart/2005/8/layout/radial1"/>
    <dgm:cxn modelId="{9D87FAE7-86D0-4239-9126-1E41E09AE9AD}" type="presOf" srcId="{1ED8BE2C-26FE-4EE2-9D48-0073D8D590DC}" destId="{6B51EDF5-4258-4C18-A533-A3D7F9B10660}" srcOrd="1" destOrd="0" presId="urn:microsoft.com/office/officeart/2005/8/layout/radial1"/>
    <dgm:cxn modelId="{2DB252BF-FBC8-4343-AA5E-ECD723762777}" type="presOf" srcId="{D3CAAD5B-96E6-4320-9446-ADB05D5A63B4}" destId="{B8B2E183-5CE1-413B-ACF5-0049E5306CD5}" srcOrd="1" destOrd="0" presId="urn:microsoft.com/office/officeart/2005/8/layout/radial1"/>
    <dgm:cxn modelId="{C177B8FA-6956-4753-A647-D4271CF31D58}" type="presOf" srcId="{AE02DA9F-4BA4-4D11-9DCC-E40E4721E54E}" destId="{176180AB-B6F0-4FF2-8906-7483BE90442B}" srcOrd="0" destOrd="0" presId="urn:microsoft.com/office/officeart/2005/8/layout/radial1"/>
    <dgm:cxn modelId="{EF214291-B148-4193-AC62-9D64C7A3C158}" type="presOf" srcId="{1624A4EC-C480-40CC-9992-11AAF416F121}" destId="{590D8A1E-5BA0-4DFB-ADF9-D86C3CAE2967}" srcOrd="0" destOrd="0" presId="urn:microsoft.com/office/officeart/2005/8/layout/radial1"/>
    <dgm:cxn modelId="{6D515AC2-FF4E-4A36-8367-F76CB0917A37}" type="presOf" srcId="{F7DE56C4-71CC-4C25-9567-752D7152DC8E}" destId="{E159F17D-CDA5-4D95-9FB1-CB189429CF93}" srcOrd="1" destOrd="0" presId="urn:microsoft.com/office/officeart/2005/8/layout/radial1"/>
    <dgm:cxn modelId="{E21F4E6D-2C72-4B16-9591-F55F7DF32A91}" type="presOf" srcId="{B8A38E8F-126D-4920-B531-703FE9D85DB6}" destId="{13BA1C7B-3636-4A46-B0A2-0E820013E518}" srcOrd="0" destOrd="0" presId="urn:microsoft.com/office/officeart/2005/8/layout/radial1"/>
    <dgm:cxn modelId="{1C1C772A-E711-4B86-AFD7-576A8D4E0B5F}" type="presOf" srcId="{AE02DA9F-4BA4-4D11-9DCC-E40E4721E54E}" destId="{243C4F9D-B512-4AC3-B1ED-1FAE52EEC576}" srcOrd="1" destOrd="0" presId="urn:microsoft.com/office/officeart/2005/8/layout/radial1"/>
    <dgm:cxn modelId="{F4609D5C-2324-4398-8134-A19ADAB3F56A}" type="presOf" srcId="{55350EE0-AB45-4474-BD2A-53040E8A8B9D}" destId="{5276E75E-56F8-4303-8E71-0EE9658B014D}" srcOrd="0" destOrd="0" presId="urn:microsoft.com/office/officeart/2005/8/layout/radial1"/>
    <dgm:cxn modelId="{49EE4B76-FBD4-4128-B64B-43B31017D79E}" type="presOf" srcId="{252DF593-ECFD-439D-B33C-95A6EA4B03E2}" destId="{8A341064-6868-4939-B13B-E4719029F1A7}" srcOrd="0" destOrd="0" presId="urn:microsoft.com/office/officeart/2005/8/layout/radial1"/>
    <dgm:cxn modelId="{A82BDF30-8C47-4AD6-9220-1732727EDD91}" type="presOf" srcId="{912954E8-3A3E-4766-B50A-5E51419BB120}" destId="{5204EE0D-0FD5-4555-8085-8FFEE5E7A502}" srcOrd="0" destOrd="0" presId="urn:microsoft.com/office/officeart/2005/8/layout/radial1"/>
    <dgm:cxn modelId="{5CFB5C5E-49B2-478D-8050-C812D3171262}" type="presOf" srcId="{B8A38E8F-126D-4920-B531-703FE9D85DB6}" destId="{01F02675-4660-486A-9124-C9F58E987A66}" srcOrd="1" destOrd="0" presId="urn:microsoft.com/office/officeart/2005/8/layout/radial1"/>
    <dgm:cxn modelId="{7EFA1A70-C2F3-4744-9563-8C95601A2299}" type="presOf" srcId="{D371782C-D18E-4F7F-A2B9-48487988680C}" destId="{A0DA79DD-D632-4F0D-A163-F2988D907BC4}" srcOrd="1" destOrd="0" presId="urn:microsoft.com/office/officeart/2005/8/layout/radial1"/>
    <dgm:cxn modelId="{76887F84-EB42-4C1D-8210-7C5770E2EFF3}" type="presOf" srcId="{1ED8BE2C-26FE-4EE2-9D48-0073D8D590DC}" destId="{E692B81D-8833-45F5-9D1A-DC12CF8C1EBB}" srcOrd="0" destOrd="0" presId="urn:microsoft.com/office/officeart/2005/8/layout/radial1"/>
    <dgm:cxn modelId="{93EF2824-55C1-4C14-AC17-0EAADABF8261}" srcId="{B1FEFDFD-26DC-4EEE-A397-BB98D2EA8B9B}" destId="{8BA1B7F9-5687-4ABF-8CA3-970FCEEB9869}" srcOrd="3" destOrd="0" parTransId="{D3CAAD5B-96E6-4320-9446-ADB05D5A63B4}" sibTransId="{77400DA3-7290-4381-BCE0-DC0C64F6D413}"/>
    <dgm:cxn modelId="{4E5D234D-EC0C-474C-ADCB-8100F50A9150}" srcId="{B1FEFDFD-26DC-4EEE-A397-BB98D2EA8B9B}" destId="{15DFB517-83C8-44D9-BE36-68FFBB282D99}" srcOrd="1" destOrd="0" parTransId="{D371782C-D18E-4F7F-A2B9-48487988680C}" sibTransId="{31A476D7-2C50-4738-B95C-93B5724BE571}"/>
    <dgm:cxn modelId="{00704448-7F26-40B3-B707-2913F19D6D0C}" type="presOf" srcId="{15DFB517-83C8-44D9-BE36-68FFBB282D99}" destId="{593E53D4-8AB7-405C-9A94-9C513546818C}" srcOrd="0" destOrd="0" presId="urn:microsoft.com/office/officeart/2005/8/layout/radial1"/>
    <dgm:cxn modelId="{2EBB320C-C1EB-4810-98B0-C87291744B2F}" srcId="{B1FEFDFD-26DC-4EEE-A397-BB98D2EA8B9B}" destId="{0C8C7CD1-4F8B-4667-A813-C9EE2C28B48B}" srcOrd="4" destOrd="0" parTransId="{F7DE56C4-71CC-4C25-9567-752D7152DC8E}" sibTransId="{0A0947F0-2261-4B1C-927B-51CA7F14DC43}"/>
    <dgm:cxn modelId="{6A798B06-9915-4C37-9AE6-C93E0CEA04F5}" srcId="{B1FEFDFD-26DC-4EEE-A397-BB98D2EA8B9B}" destId="{1624A4EC-C480-40CC-9992-11AAF416F121}" srcOrd="7" destOrd="0" parTransId="{252DF593-ECFD-439D-B33C-95A6EA4B03E2}" sibTransId="{1FAD38F6-D2B9-49F5-82AA-16EC4C063551}"/>
    <dgm:cxn modelId="{7536CF84-CC0A-416D-B38F-3DFC25ED74C6}" type="presParOf" srcId="{FF9250FE-8B26-4D17-AB0C-18CF4119A54E}" destId="{F3C9BF04-8844-45C6-BD47-A568A505C7C2}" srcOrd="0" destOrd="0" presId="urn:microsoft.com/office/officeart/2005/8/layout/radial1"/>
    <dgm:cxn modelId="{D8DAD96B-FE9E-4D41-9F65-C76D8C337299}" type="presParOf" srcId="{FF9250FE-8B26-4D17-AB0C-18CF4119A54E}" destId="{E692B81D-8833-45F5-9D1A-DC12CF8C1EBB}" srcOrd="1" destOrd="0" presId="urn:microsoft.com/office/officeart/2005/8/layout/radial1"/>
    <dgm:cxn modelId="{82F7DFAC-401A-49B8-AD5C-2BA1CD617D42}" type="presParOf" srcId="{E692B81D-8833-45F5-9D1A-DC12CF8C1EBB}" destId="{6B51EDF5-4258-4C18-A533-A3D7F9B10660}" srcOrd="0" destOrd="0" presId="urn:microsoft.com/office/officeart/2005/8/layout/radial1"/>
    <dgm:cxn modelId="{42A63081-7EAA-4CCE-961B-EBE05CF67867}" type="presParOf" srcId="{FF9250FE-8B26-4D17-AB0C-18CF4119A54E}" destId="{5276E75E-56F8-4303-8E71-0EE9658B014D}" srcOrd="2" destOrd="0" presId="urn:microsoft.com/office/officeart/2005/8/layout/radial1"/>
    <dgm:cxn modelId="{A4A866D3-0E4E-4B0F-86BD-0AF06361A0B2}" type="presParOf" srcId="{FF9250FE-8B26-4D17-AB0C-18CF4119A54E}" destId="{64CAD5B3-2EE6-4B8D-B152-B4429B51A676}" srcOrd="3" destOrd="0" presId="urn:microsoft.com/office/officeart/2005/8/layout/radial1"/>
    <dgm:cxn modelId="{A2B63CCB-614E-4686-A082-E3700F23D258}" type="presParOf" srcId="{64CAD5B3-2EE6-4B8D-B152-B4429B51A676}" destId="{A0DA79DD-D632-4F0D-A163-F2988D907BC4}" srcOrd="0" destOrd="0" presId="urn:microsoft.com/office/officeart/2005/8/layout/radial1"/>
    <dgm:cxn modelId="{34E9EFA1-9BFB-4165-8D02-40AB78CFEE35}" type="presParOf" srcId="{FF9250FE-8B26-4D17-AB0C-18CF4119A54E}" destId="{593E53D4-8AB7-405C-9A94-9C513546818C}" srcOrd="4" destOrd="0" presId="urn:microsoft.com/office/officeart/2005/8/layout/radial1"/>
    <dgm:cxn modelId="{A3B47682-B554-44AE-AE42-DADB81E7D95C}" type="presParOf" srcId="{FF9250FE-8B26-4D17-AB0C-18CF4119A54E}" destId="{176180AB-B6F0-4FF2-8906-7483BE90442B}" srcOrd="5" destOrd="0" presId="urn:microsoft.com/office/officeart/2005/8/layout/radial1"/>
    <dgm:cxn modelId="{9E1BD4B7-670B-46A7-B90F-4BA119D76782}" type="presParOf" srcId="{176180AB-B6F0-4FF2-8906-7483BE90442B}" destId="{243C4F9D-B512-4AC3-B1ED-1FAE52EEC576}" srcOrd="0" destOrd="0" presId="urn:microsoft.com/office/officeart/2005/8/layout/radial1"/>
    <dgm:cxn modelId="{7283628C-7666-49D8-B740-A7850F816322}" type="presParOf" srcId="{FF9250FE-8B26-4D17-AB0C-18CF4119A54E}" destId="{21F83E58-99DD-4BC6-A581-F2AF33C08B94}" srcOrd="6" destOrd="0" presId="urn:microsoft.com/office/officeart/2005/8/layout/radial1"/>
    <dgm:cxn modelId="{9E878C41-F007-4436-AE0F-E7215B0D3B31}" type="presParOf" srcId="{FF9250FE-8B26-4D17-AB0C-18CF4119A54E}" destId="{30B9F50A-1108-46EA-A9F1-CA4477C40217}" srcOrd="7" destOrd="0" presId="urn:microsoft.com/office/officeart/2005/8/layout/radial1"/>
    <dgm:cxn modelId="{C66DAC21-1CEB-48B4-8559-8BB35F03C1E4}" type="presParOf" srcId="{30B9F50A-1108-46EA-A9F1-CA4477C40217}" destId="{B8B2E183-5CE1-413B-ACF5-0049E5306CD5}" srcOrd="0" destOrd="0" presId="urn:microsoft.com/office/officeart/2005/8/layout/radial1"/>
    <dgm:cxn modelId="{DF34C014-21D2-4BFD-B34D-4A29964BD96D}" type="presParOf" srcId="{FF9250FE-8B26-4D17-AB0C-18CF4119A54E}" destId="{527D5612-7ADD-48B4-9CEB-44608C9C5DF1}" srcOrd="8" destOrd="0" presId="urn:microsoft.com/office/officeart/2005/8/layout/radial1"/>
    <dgm:cxn modelId="{EB324257-F4AD-4A74-999F-5ADB18DCC13A}" type="presParOf" srcId="{FF9250FE-8B26-4D17-AB0C-18CF4119A54E}" destId="{0CE8124E-54DB-4ECB-8FD0-62B11DDB473B}" srcOrd="9" destOrd="0" presId="urn:microsoft.com/office/officeart/2005/8/layout/radial1"/>
    <dgm:cxn modelId="{82D266A4-7290-40EE-9933-CF165A45BAB6}" type="presParOf" srcId="{0CE8124E-54DB-4ECB-8FD0-62B11DDB473B}" destId="{E159F17D-CDA5-4D95-9FB1-CB189429CF93}" srcOrd="0" destOrd="0" presId="urn:microsoft.com/office/officeart/2005/8/layout/radial1"/>
    <dgm:cxn modelId="{3C6FC467-8B90-4338-83A9-10CB56062E2B}" type="presParOf" srcId="{FF9250FE-8B26-4D17-AB0C-18CF4119A54E}" destId="{8FDA79E6-4E8D-497B-891B-3A5C5FEA1AE9}" srcOrd="10" destOrd="0" presId="urn:microsoft.com/office/officeart/2005/8/layout/radial1"/>
    <dgm:cxn modelId="{86D3F15A-702F-4A9B-ADB1-EB4BAEA4557D}" type="presParOf" srcId="{FF9250FE-8B26-4D17-AB0C-18CF4119A54E}" destId="{FF7F4B74-5DFA-4E14-BD10-0D279C3CC7BA}" srcOrd="11" destOrd="0" presId="urn:microsoft.com/office/officeart/2005/8/layout/radial1"/>
    <dgm:cxn modelId="{B4EF0D02-CE51-46C0-AE82-9EFD1C1AC27A}" type="presParOf" srcId="{FF7F4B74-5DFA-4E14-BD10-0D279C3CC7BA}" destId="{5947C363-1040-4D24-BE01-7A8F4B15A90D}" srcOrd="0" destOrd="0" presId="urn:microsoft.com/office/officeart/2005/8/layout/radial1"/>
    <dgm:cxn modelId="{7328DFF1-0BFA-4235-AF30-506AB383325B}" type="presParOf" srcId="{FF9250FE-8B26-4D17-AB0C-18CF4119A54E}" destId="{5204EE0D-0FD5-4555-8085-8FFEE5E7A502}" srcOrd="12" destOrd="0" presId="urn:microsoft.com/office/officeart/2005/8/layout/radial1"/>
    <dgm:cxn modelId="{55F1431A-58FA-4FD7-994A-39EAF77F82A7}" type="presParOf" srcId="{FF9250FE-8B26-4D17-AB0C-18CF4119A54E}" destId="{13BA1C7B-3636-4A46-B0A2-0E820013E518}" srcOrd="13" destOrd="0" presId="urn:microsoft.com/office/officeart/2005/8/layout/radial1"/>
    <dgm:cxn modelId="{71FA343C-480F-462D-94C7-3D9C94FCBF80}" type="presParOf" srcId="{13BA1C7B-3636-4A46-B0A2-0E820013E518}" destId="{01F02675-4660-486A-9124-C9F58E987A66}" srcOrd="0" destOrd="0" presId="urn:microsoft.com/office/officeart/2005/8/layout/radial1"/>
    <dgm:cxn modelId="{31E35B74-0385-44BA-AD49-E76F03114E91}" type="presParOf" srcId="{FF9250FE-8B26-4D17-AB0C-18CF4119A54E}" destId="{E125AA1C-086D-4190-95D9-C331723724B3}" srcOrd="14" destOrd="0" presId="urn:microsoft.com/office/officeart/2005/8/layout/radial1"/>
    <dgm:cxn modelId="{20DE7303-65A6-41F4-B066-E16208E7BF6F}" type="presParOf" srcId="{FF9250FE-8B26-4D17-AB0C-18CF4119A54E}" destId="{8A341064-6868-4939-B13B-E4719029F1A7}" srcOrd="15" destOrd="0" presId="urn:microsoft.com/office/officeart/2005/8/layout/radial1"/>
    <dgm:cxn modelId="{382EF902-4EA1-484F-B3FD-D3BD7758D54F}" type="presParOf" srcId="{8A341064-6868-4939-B13B-E4719029F1A7}" destId="{F1C0D5F0-B327-46ED-B4DE-B2BB24D1DD38}" srcOrd="0" destOrd="0" presId="urn:microsoft.com/office/officeart/2005/8/layout/radial1"/>
    <dgm:cxn modelId="{B1CBEE4D-B666-40DD-A7F2-A618DAA14B51}" type="presParOf" srcId="{FF9250FE-8B26-4D17-AB0C-18CF4119A54E}" destId="{590D8A1E-5BA0-4DFB-ADF9-D86C3CAE2967}" srcOrd="16" destOrd="0" presId="urn:microsoft.com/office/officeart/2005/8/layout/radial1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9BF04-8844-45C6-BD47-A568A505C7C2}">
      <dsp:nvSpPr>
        <dsp:cNvPr id="0" name=""/>
        <dsp:cNvSpPr/>
      </dsp:nvSpPr>
      <dsp:spPr>
        <a:xfrm>
          <a:off x="3481908" y="2155552"/>
          <a:ext cx="1265783" cy="1265783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CANADA</a:t>
          </a:r>
          <a:endParaRPr lang="cs-CZ" sz="18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3667278" y="2340922"/>
        <a:ext cx="895043" cy="895043"/>
      </dsp:txXfrm>
    </dsp:sp>
    <dsp:sp modelId="{E692B81D-8833-45F5-9D1A-DC12CF8C1EBB}">
      <dsp:nvSpPr>
        <dsp:cNvPr id="0" name=""/>
        <dsp:cNvSpPr/>
      </dsp:nvSpPr>
      <dsp:spPr>
        <a:xfrm rot="16200000">
          <a:off x="3671898" y="1698807"/>
          <a:ext cx="885803" cy="27685"/>
        </a:xfrm>
        <a:custGeom>
          <a:avLst/>
          <a:gdLst/>
          <a:ahLst/>
          <a:cxnLst/>
          <a:rect l="0" t="0" r="0" b="0"/>
          <a:pathLst>
            <a:path>
              <a:moveTo>
                <a:pt x="0" y="13842"/>
              </a:moveTo>
              <a:lnTo>
                <a:pt x="885803" y="13842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b="1" kern="1200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4092654" y="1690505"/>
        <a:ext cx="44290" cy="44290"/>
      </dsp:txXfrm>
    </dsp:sp>
    <dsp:sp modelId="{5276E75E-56F8-4303-8E71-0EE9658B014D}">
      <dsp:nvSpPr>
        <dsp:cNvPr id="0" name=""/>
        <dsp:cNvSpPr/>
      </dsp:nvSpPr>
      <dsp:spPr>
        <a:xfrm>
          <a:off x="3481908" y="3965"/>
          <a:ext cx="1265783" cy="1265783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Location</a:t>
          </a:r>
          <a:endParaRPr lang="cs-CZ" sz="15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3667278" y="189335"/>
        <a:ext cx="895043" cy="895043"/>
      </dsp:txXfrm>
    </dsp:sp>
    <dsp:sp modelId="{64CAD5B3-2EE6-4B8D-B152-B4429B51A676}">
      <dsp:nvSpPr>
        <dsp:cNvPr id="0" name=""/>
        <dsp:cNvSpPr/>
      </dsp:nvSpPr>
      <dsp:spPr>
        <a:xfrm rot="18900000">
          <a:off x="4432599" y="2013900"/>
          <a:ext cx="885803" cy="27685"/>
        </a:xfrm>
        <a:custGeom>
          <a:avLst/>
          <a:gdLst/>
          <a:ahLst/>
          <a:cxnLst/>
          <a:rect l="0" t="0" r="0" b="0"/>
          <a:pathLst>
            <a:path>
              <a:moveTo>
                <a:pt x="0" y="13842"/>
              </a:moveTo>
              <a:lnTo>
                <a:pt x="885803" y="13842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b="1" kern="1200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4853355" y="2005598"/>
        <a:ext cx="44290" cy="44290"/>
      </dsp:txXfrm>
    </dsp:sp>
    <dsp:sp modelId="{593E53D4-8AB7-405C-9A94-9C513546818C}">
      <dsp:nvSpPr>
        <dsp:cNvPr id="0" name=""/>
        <dsp:cNvSpPr/>
      </dsp:nvSpPr>
      <dsp:spPr>
        <a:xfrm>
          <a:off x="5003309" y="634150"/>
          <a:ext cx="1265783" cy="1265783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Population</a:t>
          </a:r>
          <a:endParaRPr lang="cs-CZ" sz="15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5188679" y="819520"/>
        <a:ext cx="895043" cy="895043"/>
      </dsp:txXfrm>
    </dsp:sp>
    <dsp:sp modelId="{176180AB-B6F0-4FF2-8906-7483BE90442B}">
      <dsp:nvSpPr>
        <dsp:cNvPr id="0" name=""/>
        <dsp:cNvSpPr/>
      </dsp:nvSpPr>
      <dsp:spPr>
        <a:xfrm>
          <a:off x="4747691" y="2774601"/>
          <a:ext cx="885803" cy="27685"/>
        </a:xfrm>
        <a:custGeom>
          <a:avLst/>
          <a:gdLst/>
          <a:ahLst/>
          <a:cxnLst/>
          <a:rect l="0" t="0" r="0" b="0"/>
          <a:pathLst>
            <a:path>
              <a:moveTo>
                <a:pt x="0" y="13842"/>
              </a:moveTo>
              <a:lnTo>
                <a:pt x="885803" y="13842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b="1" kern="1200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5168448" y="2766298"/>
        <a:ext cx="44290" cy="44290"/>
      </dsp:txXfrm>
    </dsp:sp>
    <dsp:sp modelId="{21F83E58-99DD-4BC6-A581-F2AF33C08B94}">
      <dsp:nvSpPr>
        <dsp:cNvPr id="0" name=""/>
        <dsp:cNvSpPr/>
      </dsp:nvSpPr>
      <dsp:spPr>
        <a:xfrm>
          <a:off x="5633494" y="2155552"/>
          <a:ext cx="1265783" cy="1265783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Landscape</a:t>
          </a:r>
          <a:endParaRPr lang="cs-CZ" sz="15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5818864" y="2340922"/>
        <a:ext cx="895043" cy="895043"/>
      </dsp:txXfrm>
    </dsp:sp>
    <dsp:sp modelId="{30B9F50A-1108-46EA-A9F1-CA4477C40217}">
      <dsp:nvSpPr>
        <dsp:cNvPr id="0" name=""/>
        <dsp:cNvSpPr/>
      </dsp:nvSpPr>
      <dsp:spPr>
        <a:xfrm rot="2700000">
          <a:off x="4432599" y="3535301"/>
          <a:ext cx="885803" cy="27685"/>
        </a:xfrm>
        <a:custGeom>
          <a:avLst/>
          <a:gdLst/>
          <a:ahLst/>
          <a:cxnLst/>
          <a:rect l="0" t="0" r="0" b="0"/>
          <a:pathLst>
            <a:path>
              <a:moveTo>
                <a:pt x="0" y="13842"/>
              </a:moveTo>
              <a:lnTo>
                <a:pt x="885803" y="13842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b="1" kern="1200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4853355" y="3526999"/>
        <a:ext cx="44290" cy="44290"/>
      </dsp:txXfrm>
    </dsp:sp>
    <dsp:sp modelId="{527D5612-7ADD-48B4-9CEB-44608C9C5DF1}">
      <dsp:nvSpPr>
        <dsp:cNvPr id="0" name=""/>
        <dsp:cNvSpPr/>
      </dsp:nvSpPr>
      <dsp:spPr>
        <a:xfrm>
          <a:off x="5003309" y="3676953"/>
          <a:ext cx="1265783" cy="1265783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Climate</a:t>
          </a:r>
          <a:endParaRPr lang="cs-CZ" sz="15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5188679" y="3862323"/>
        <a:ext cx="895043" cy="895043"/>
      </dsp:txXfrm>
    </dsp:sp>
    <dsp:sp modelId="{0CE8124E-54DB-4ECB-8FD0-62B11DDB473B}">
      <dsp:nvSpPr>
        <dsp:cNvPr id="0" name=""/>
        <dsp:cNvSpPr/>
      </dsp:nvSpPr>
      <dsp:spPr>
        <a:xfrm rot="5400000">
          <a:off x="3671898" y="3850394"/>
          <a:ext cx="885803" cy="27685"/>
        </a:xfrm>
        <a:custGeom>
          <a:avLst/>
          <a:gdLst/>
          <a:ahLst/>
          <a:cxnLst/>
          <a:rect l="0" t="0" r="0" b="0"/>
          <a:pathLst>
            <a:path>
              <a:moveTo>
                <a:pt x="0" y="13842"/>
              </a:moveTo>
              <a:lnTo>
                <a:pt x="885803" y="13842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b="1" kern="1200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4092654" y="3842092"/>
        <a:ext cx="44290" cy="44290"/>
      </dsp:txXfrm>
    </dsp:sp>
    <dsp:sp modelId="{8FDA79E6-4E8D-497B-891B-3A5C5FEA1AE9}">
      <dsp:nvSpPr>
        <dsp:cNvPr id="0" name=""/>
        <dsp:cNvSpPr/>
      </dsp:nvSpPr>
      <dsp:spPr>
        <a:xfrm>
          <a:off x="3481908" y="4307138"/>
          <a:ext cx="1265783" cy="1265783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Economy</a:t>
          </a:r>
          <a:endParaRPr lang="cs-CZ" sz="15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3667278" y="4492508"/>
        <a:ext cx="895043" cy="895043"/>
      </dsp:txXfrm>
    </dsp:sp>
    <dsp:sp modelId="{FF7F4B74-5DFA-4E14-BD10-0D279C3CC7BA}">
      <dsp:nvSpPr>
        <dsp:cNvPr id="0" name=""/>
        <dsp:cNvSpPr/>
      </dsp:nvSpPr>
      <dsp:spPr>
        <a:xfrm rot="8100000">
          <a:off x="2911197" y="3535301"/>
          <a:ext cx="885803" cy="27685"/>
        </a:xfrm>
        <a:custGeom>
          <a:avLst/>
          <a:gdLst/>
          <a:ahLst/>
          <a:cxnLst/>
          <a:rect l="0" t="0" r="0" b="0"/>
          <a:pathLst>
            <a:path>
              <a:moveTo>
                <a:pt x="0" y="13842"/>
              </a:moveTo>
              <a:lnTo>
                <a:pt x="885803" y="13842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b="1" kern="1200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 rot="10800000">
        <a:off x="3331954" y="3526999"/>
        <a:ext cx="44290" cy="44290"/>
      </dsp:txXfrm>
    </dsp:sp>
    <dsp:sp modelId="{5204EE0D-0FD5-4555-8085-8FFEE5E7A502}">
      <dsp:nvSpPr>
        <dsp:cNvPr id="0" name=""/>
        <dsp:cNvSpPr/>
      </dsp:nvSpPr>
      <dsp:spPr>
        <a:xfrm>
          <a:off x="1960506" y="3676953"/>
          <a:ext cx="1265783" cy="1265783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Cities</a:t>
          </a:r>
          <a:endParaRPr lang="cs-CZ" sz="15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2145876" y="3862323"/>
        <a:ext cx="895043" cy="895043"/>
      </dsp:txXfrm>
    </dsp:sp>
    <dsp:sp modelId="{13BA1C7B-3636-4A46-B0A2-0E820013E518}">
      <dsp:nvSpPr>
        <dsp:cNvPr id="0" name=""/>
        <dsp:cNvSpPr/>
      </dsp:nvSpPr>
      <dsp:spPr>
        <a:xfrm rot="10793074">
          <a:off x="2716294" y="2776647"/>
          <a:ext cx="765615" cy="27685"/>
        </a:xfrm>
        <a:custGeom>
          <a:avLst/>
          <a:gdLst/>
          <a:ahLst/>
          <a:cxnLst/>
          <a:rect l="0" t="0" r="0" b="0"/>
          <a:pathLst>
            <a:path>
              <a:moveTo>
                <a:pt x="0" y="13842"/>
              </a:moveTo>
              <a:lnTo>
                <a:pt x="765615" y="13842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b="1" kern="1200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 rot="10800000">
        <a:off x="3079962" y="2771349"/>
        <a:ext cx="38280" cy="38280"/>
      </dsp:txXfrm>
    </dsp:sp>
    <dsp:sp modelId="{E125AA1C-086D-4190-95D9-C331723724B3}">
      <dsp:nvSpPr>
        <dsp:cNvPr id="0" name=""/>
        <dsp:cNvSpPr/>
      </dsp:nvSpPr>
      <dsp:spPr>
        <a:xfrm>
          <a:off x="1450513" y="2159644"/>
          <a:ext cx="1265783" cy="1265783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Symbols</a:t>
          </a:r>
          <a:endParaRPr lang="cs-CZ" sz="15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1635883" y="2345014"/>
        <a:ext cx="895043" cy="895043"/>
      </dsp:txXfrm>
    </dsp:sp>
    <dsp:sp modelId="{8A341064-6868-4939-B13B-E4719029F1A7}">
      <dsp:nvSpPr>
        <dsp:cNvPr id="0" name=""/>
        <dsp:cNvSpPr/>
      </dsp:nvSpPr>
      <dsp:spPr>
        <a:xfrm rot="13500000">
          <a:off x="2911197" y="2013900"/>
          <a:ext cx="885803" cy="27685"/>
        </a:xfrm>
        <a:custGeom>
          <a:avLst/>
          <a:gdLst/>
          <a:ahLst/>
          <a:cxnLst/>
          <a:rect l="0" t="0" r="0" b="0"/>
          <a:pathLst>
            <a:path>
              <a:moveTo>
                <a:pt x="0" y="13842"/>
              </a:moveTo>
              <a:lnTo>
                <a:pt x="885803" y="13842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b="1" kern="1200" cap="none" spc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 rot="10800000">
        <a:off x="3331954" y="2005598"/>
        <a:ext cx="44290" cy="44290"/>
      </dsp:txXfrm>
    </dsp:sp>
    <dsp:sp modelId="{590D8A1E-5BA0-4DFB-ADF9-D86C3CAE2967}">
      <dsp:nvSpPr>
        <dsp:cNvPr id="0" name=""/>
        <dsp:cNvSpPr/>
      </dsp:nvSpPr>
      <dsp:spPr>
        <a:xfrm>
          <a:off x="1960506" y="634150"/>
          <a:ext cx="1265783" cy="1265783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cap="none" spc="0" dirty="0" err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Holidays</a:t>
          </a:r>
          <a:endParaRPr lang="cs-CZ" sz="15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2145876" y="819520"/>
        <a:ext cx="895043" cy="895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6E70C-2ADA-482C-8E11-B42AC12A9773}" type="datetimeFigureOut">
              <a:rPr lang="cs-CZ" smtClean="0"/>
              <a:t>1.11.2012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7D499-028B-4BFB-B90F-13D463B3CC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605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BDB0-DF9E-4D37-8008-CD9F7D317336}" type="datetimeFigureOut">
              <a:rPr lang="cs-CZ" smtClean="0"/>
              <a:t>1.11.2012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B766-D02F-4556-A748-3F9D7D1351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70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BDB0-DF9E-4D37-8008-CD9F7D317336}" type="datetimeFigureOut">
              <a:rPr lang="cs-CZ" smtClean="0"/>
              <a:t>1.11.2012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B766-D02F-4556-A748-3F9D7D1351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47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BDB0-DF9E-4D37-8008-CD9F7D317336}" type="datetimeFigureOut">
              <a:rPr lang="cs-CZ" smtClean="0"/>
              <a:t>1.11.2012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B766-D02F-4556-A748-3F9D7D1351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34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BDB0-DF9E-4D37-8008-CD9F7D317336}" type="datetimeFigureOut">
              <a:rPr lang="cs-CZ" smtClean="0"/>
              <a:t>1.11.2012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B766-D02F-4556-A748-3F9D7D1351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404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BDB0-DF9E-4D37-8008-CD9F7D317336}" type="datetimeFigureOut">
              <a:rPr lang="cs-CZ" smtClean="0"/>
              <a:t>1.11.2012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B766-D02F-4556-A748-3F9D7D1351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18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BDB0-DF9E-4D37-8008-CD9F7D317336}" type="datetimeFigureOut">
              <a:rPr lang="cs-CZ" smtClean="0"/>
              <a:t>1.11.2012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B766-D02F-4556-A748-3F9D7D1351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770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BDB0-DF9E-4D37-8008-CD9F7D317336}" type="datetimeFigureOut">
              <a:rPr lang="cs-CZ" smtClean="0"/>
              <a:t>1.11.2012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B766-D02F-4556-A748-3F9D7D1351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65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BDB0-DF9E-4D37-8008-CD9F7D317336}" type="datetimeFigureOut">
              <a:rPr lang="cs-CZ" smtClean="0"/>
              <a:t>1.11.2012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B766-D02F-4556-A748-3F9D7D1351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183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BDB0-DF9E-4D37-8008-CD9F7D317336}" type="datetimeFigureOut">
              <a:rPr lang="cs-CZ" smtClean="0"/>
              <a:t>1.11.2012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B766-D02F-4556-A748-3F9D7D1351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85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BDB0-DF9E-4D37-8008-CD9F7D317336}" type="datetimeFigureOut">
              <a:rPr lang="cs-CZ" smtClean="0"/>
              <a:t>1.11.2012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B766-D02F-4556-A748-3F9D7D1351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36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BDB0-DF9E-4D37-8008-CD9F7D317336}" type="datetimeFigureOut">
              <a:rPr lang="cs-CZ" smtClean="0"/>
              <a:t>1.11.2012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B766-D02F-4556-A748-3F9D7D1351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424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BDB0-DF9E-4D37-8008-CD9F7D317336}" type="datetimeFigureOut">
              <a:rPr lang="cs-CZ" smtClean="0"/>
              <a:t>1.11.2012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FB766-D02F-4556-A748-3F9D7D1351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9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3648" y="1556792"/>
            <a:ext cx="6476256" cy="1398017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cs-CZ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CANADA</a:t>
            </a:r>
            <a:endParaRPr lang="cs-CZ" sz="9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852936"/>
            <a:ext cx="345638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6) </a:t>
            </a:r>
            <a:r>
              <a:rPr lang="cs-CZ" u="sng" dirty="0" err="1" smtClean="0"/>
              <a:t>Cities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Vancouver:</a:t>
            </a:r>
            <a:r>
              <a:rPr lang="cs-CZ" dirty="0"/>
              <a:t> 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winter</a:t>
            </a:r>
            <a:r>
              <a:rPr lang="cs-CZ" dirty="0"/>
              <a:t> </a:t>
            </a:r>
            <a:r>
              <a:rPr lang="cs-CZ" dirty="0" err="1"/>
              <a:t>Olympic</a:t>
            </a:r>
            <a:r>
              <a:rPr lang="cs-CZ" dirty="0"/>
              <a:t> </a:t>
            </a:r>
            <a:r>
              <a:rPr lang="cs-CZ" dirty="0" err="1"/>
              <a:t>games</a:t>
            </a:r>
            <a:r>
              <a:rPr lang="cs-CZ" dirty="0"/>
              <a:t> in 2010</a:t>
            </a:r>
          </a:p>
          <a:p>
            <a:r>
              <a:rPr lang="cs-CZ" u="sng" dirty="0"/>
              <a:t>Calgary:</a:t>
            </a:r>
            <a:r>
              <a:rPr lang="cs-CZ" dirty="0"/>
              <a:t> </a:t>
            </a:r>
            <a:r>
              <a:rPr lang="cs-CZ" dirty="0" err="1"/>
              <a:t>Financial</a:t>
            </a:r>
            <a:r>
              <a:rPr lang="cs-CZ" dirty="0"/>
              <a:t> centrum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Canada</a:t>
            </a:r>
            <a:r>
              <a:rPr lang="cs-CZ" dirty="0"/>
              <a:t>, centre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winter</a:t>
            </a:r>
            <a:r>
              <a:rPr lang="cs-CZ" dirty="0"/>
              <a:t> </a:t>
            </a:r>
            <a:r>
              <a:rPr lang="cs-CZ" dirty="0" err="1"/>
              <a:t>sports</a:t>
            </a:r>
            <a:endParaRPr lang="cs-CZ" dirty="0"/>
          </a:p>
          <a:p>
            <a:r>
              <a:rPr lang="cs-CZ" u="sng" dirty="0"/>
              <a:t>Toronto:</a:t>
            </a:r>
            <a:r>
              <a:rPr lang="cs-CZ" dirty="0"/>
              <a:t> </a:t>
            </a:r>
            <a:r>
              <a:rPr lang="cs-CZ" dirty="0" err="1"/>
              <a:t>Largest</a:t>
            </a:r>
            <a:r>
              <a:rPr lang="cs-CZ" dirty="0"/>
              <a:t> city, CN </a:t>
            </a:r>
            <a:r>
              <a:rPr lang="cs-CZ" dirty="0" err="1"/>
              <a:t>tower</a:t>
            </a:r>
            <a:endParaRPr lang="cs-CZ" dirty="0"/>
          </a:p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45936"/>
            <a:ext cx="2736304" cy="1947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039" y="4365843"/>
            <a:ext cx="2889416" cy="1927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933" y="4365843"/>
            <a:ext cx="2529555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05301" y="6428960"/>
            <a:ext cx="1172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Vancouver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318538" y="6428960"/>
            <a:ext cx="872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Calgary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243367" y="6428960"/>
            <a:ext cx="91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Toronto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09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cs-CZ" u="sng" dirty="0" smtClean="0"/>
              <a:t>7) </a:t>
            </a:r>
            <a:r>
              <a:rPr lang="cs-CZ" u="sng" dirty="0" err="1" smtClean="0"/>
              <a:t>Symbols</a:t>
            </a:r>
            <a:r>
              <a:rPr lang="cs-CZ" u="sng" dirty="0" smtClean="0"/>
              <a:t> </a:t>
            </a:r>
            <a:r>
              <a:rPr lang="cs-CZ" u="sng" dirty="0" err="1" smtClean="0"/>
              <a:t>of</a:t>
            </a:r>
            <a:r>
              <a:rPr lang="cs-CZ" u="sng" dirty="0" smtClean="0"/>
              <a:t> </a:t>
            </a:r>
            <a:r>
              <a:rPr lang="cs-CZ" u="sng" dirty="0" err="1" smtClean="0"/>
              <a:t>Canada</a:t>
            </a:r>
            <a:endParaRPr lang="cs-CZ" u="sng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208336"/>
              </p:ext>
            </p:extLst>
          </p:nvPr>
        </p:nvGraphicFramePr>
        <p:xfrm>
          <a:off x="1907704" y="1340768"/>
          <a:ext cx="5184576" cy="260639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523263"/>
                <a:gridCol w="2661313"/>
              </a:tblGrid>
              <a:tr h="378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Canoe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Major </a:t>
                      </a:r>
                      <a:r>
                        <a:rPr lang="cs-CZ" sz="1400" dirty="0" err="1">
                          <a:effectLst/>
                        </a:rPr>
                        <a:t>form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of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transportation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Ice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Hockey</a:t>
                      </a:r>
                      <a:r>
                        <a:rPr lang="cs-CZ" sz="1400" dirty="0">
                          <a:effectLst/>
                        </a:rPr>
                        <a:t>/ </a:t>
                      </a:r>
                      <a:r>
                        <a:rPr lang="cs-CZ" sz="1400" dirty="0" err="1">
                          <a:effectLst/>
                        </a:rPr>
                        <a:t>Lacrosse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Most popular winter/summer sport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the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Moose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Large</a:t>
                      </a:r>
                      <a:r>
                        <a:rPr lang="cs-CZ" sz="1400" dirty="0">
                          <a:effectLst/>
                        </a:rPr>
                        <a:t> animal </a:t>
                      </a:r>
                      <a:r>
                        <a:rPr lang="cs-CZ" sz="1400" dirty="0" err="1">
                          <a:effectLst/>
                        </a:rPr>
                        <a:t>across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Canada</a:t>
                      </a:r>
                      <a:r>
                        <a:rPr lang="cs-CZ" sz="1400" dirty="0">
                          <a:effectLst/>
                        </a:rPr>
                        <a:t>, </a:t>
                      </a:r>
                      <a:r>
                        <a:rPr lang="cs-CZ" sz="1400" dirty="0" err="1">
                          <a:effectLst/>
                        </a:rPr>
                        <a:t>especially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near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lakes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the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Loon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Its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sound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brings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Canadians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back</a:t>
                      </a:r>
                      <a:r>
                        <a:rPr lang="cs-CZ" sz="1400" dirty="0">
                          <a:effectLst/>
                        </a:rPr>
                        <a:t> to a </a:t>
                      </a:r>
                      <a:r>
                        <a:rPr lang="cs-CZ" sz="1400" dirty="0" err="1">
                          <a:effectLst/>
                        </a:rPr>
                        <a:t>peaceful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the Maple leaf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National</a:t>
                      </a:r>
                      <a:r>
                        <a:rPr lang="cs-CZ" sz="1400" dirty="0">
                          <a:effectLst/>
                        </a:rPr>
                        <a:t> symbol </a:t>
                      </a:r>
                      <a:r>
                        <a:rPr lang="cs-CZ" sz="1400" dirty="0" err="1">
                          <a:effectLst/>
                        </a:rPr>
                        <a:t>of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Canada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the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Beaver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Canadian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national</a:t>
                      </a:r>
                      <a:r>
                        <a:rPr lang="cs-CZ" sz="1400" dirty="0">
                          <a:effectLst/>
                        </a:rPr>
                        <a:t> </a:t>
                      </a:r>
                      <a:r>
                        <a:rPr lang="cs-CZ" sz="1400" dirty="0" err="1">
                          <a:effectLst/>
                        </a:rPr>
                        <a:t>mascot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 descr="http://0.tqn.com/d/gocanada/1/0/Q/B/-/-/can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9823">
            <a:off x="231895" y="4433371"/>
            <a:ext cx="2654077" cy="1722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393">
            <a:off x="2579542" y="4574667"/>
            <a:ext cx="2568290" cy="1827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http://gocanada.about.com/gi/o.htm?zi=1/XL&amp;zTi=1&amp;sdn=gocanada&amp;cdn=travel&amp;tm=80&amp;gps=75_12_1920_904&amp;f=10&amp;su=p284.13.342.ip_p531.60.342.ip_&amp;tt=3&amp;bt=1&amp;bts=0&amp;zu=http%3A//0.tqn.com/d/gocanada/1/0/b/6/-/-/canada_fall_colour_gatineau_par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2403">
            <a:off x="4945388" y="4826725"/>
            <a:ext cx="2554192" cy="1697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gocanada.about.com/gi/o.htm?zi=1/XL&amp;zTi=1&amp;sdn=gocanada&amp;cdn=travel&amp;tm=67&amp;gps=82_51_1920_904&amp;f=10&amp;su=p284.13.342.ip_p531.60.342.ip_&amp;tt=3&amp;bt=1&amp;bts=0&amp;zu=http%3A//0.tqn.com/d/gocanada/1/0/R/B/-/-/Beav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4006732"/>
            <a:ext cx="2197637" cy="1453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1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u="sng" dirty="0" smtClean="0"/>
              <a:t>8) </a:t>
            </a:r>
            <a:r>
              <a:rPr lang="cs-CZ" u="sng" dirty="0" err="1" smtClean="0"/>
              <a:t>Holidays</a:t>
            </a:r>
            <a:endParaRPr lang="cs-CZ" u="sng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103069"/>
              </p:ext>
            </p:extLst>
          </p:nvPr>
        </p:nvGraphicFramePr>
        <p:xfrm>
          <a:off x="1403648" y="1268760"/>
          <a:ext cx="6189345" cy="369072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07565"/>
                <a:gridCol w="2026920"/>
                <a:gridCol w="2054860"/>
              </a:tblGrid>
              <a:tr h="323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</a:rPr>
                        <a:t>Name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Date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err="1">
                          <a:effectLst/>
                        </a:rPr>
                        <a:t>Character</a:t>
                      </a:r>
                      <a:endParaRPr lang="cs-CZ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New </a:t>
                      </a:r>
                      <a:r>
                        <a:rPr lang="cs-CZ" sz="1100" dirty="0" err="1">
                          <a:effectLst/>
                        </a:rPr>
                        <a:t>Year´s</a:t>
                      </a:r>
                      <a:r>
                        <a:rPr lang="cs-CZ" sz="1100" dirty="0">
                          <a:effectLst/>
                        </a:rPr>
                        <a:t> </a:t>
                      </a:r>
                      <a:r>
                        <a:rPr lang="cs-CZ" sz="1100" dirty="0" err="1">
                          <a:effectLst/>
                        </a:rPr>
                        <a:t>Day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January</a:t>
                      </a:r>
                      <a:r>
                        <a:rPr lang="cs-CZ" sz="1100" dirty="0">
                          <a:effectLst/>
                        </a:rPr>
                        <a:t>, 1</a:t>
                      </a:r>
                      <a:r>
                        <a:rPr lang="cs-CZ" sz="1100" baseline="30000" dirty="0">
                          <a:effectLst/>
                        </a:rPr>
                        <a:t>st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50" dirty="0" err="1">
                          <a:effectLst/>
                        </a:rPr>
                        <a:t>Celebrates</a:t>
                      </a:r>
                      <a:r>
                        <a:rPr lang="cs-CZ" sz="1150" dirty="0">
                          <a:effectLst/>
                        </a:rPr>
                        <a:t> </a:t>
                      </a:r>
                      <a:r>
                        <a:rPr lang="cs-CZ" sz="1150" dirty="0" err="1">
                          <a:effectLst/>
                        </a:rPr>
                        <a:t>the</a:t>
                      </a:r>
                      <a:r>
                        <a:rPr lang="cs-CZ" sz="1150" dirty="0">
                          <a:effectLst/>
                        </a:rPr>
                        <a:t> </a:t>
                      </a:r>
                      <a:r>
                        <a:rPr lang="cs-CZ" sz="1150" dirty="0" err="1">
                          <a:effectLst/>
                        </a:rPr>
                        <a:t>first</a:t>
                      </a:r>
                      <a:r>
                        <a:rPr lang="cs-CZ" sz="1150" dirty="0">
                          <a:effectLst/>
                        </a:rPr>
                        <a:t> </a:t>
                      </a:r>
                      <a:r>
                        <a:rPr lang="cs-CZ" sz="1150" dirty="0" err="1">
                          <a:effectLst/>
                        </a:rPr>
                        <a:t>day</a:t>
                      </a:r>
                      <a:r>
                        <a:rPr lang="cs-CZ" sz="1150" dirty="0">
                          <a:effectLst/>
                        </a:rPr>
                        <a:t> </a:t>
                      </a:r>
                      <a:r>
                        <a:rPr lang="cs-CZ" sz="1150" dirty="0" err="1">
                          <a:effectLst/>
                        </a:rPr>
                        <a:t>of</a:t>
                      </a:r>
                      <a:r>
                        <a:rPr lang="cs-CZ" sz="1150" dirty="0">
                          <a:effectLst/>
                        </a:rPr>
                        <a:t> </a:t>
                      </a:r>
                      <a:r>
                        <a:rPr lang="cs-CZ" sz="1150" dirty="0" err="1">
                          <a:effectLst/>
                        </a:rPr>
                        <a:t>year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50" dirty="0" err="1">
                          <a:effectLst/>
                        </a:rPr>
                        <a:t>Easter</a:t>
                      </a:r>
                      <a:r>
                        <a:rPr lang="cs-CZ" sz="1150" dirty="0">
                          <a:effectLst/>
                        </a:rPr>
                        <a:t> </a:t>
                      </a:r>
                      <a:r>
                        <a:rPr lang="cs-CZ" sz="1150" dirty="0" err="1">
                          <a:effectLst/>
                        </a:rPr>
                        <a:t>Monday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50" dirty="0" err="1">
                          <a:effectLst/>
                        </a:rPr>
                        <a:t>Monday</a:t>
                      </a:r>
                      <a:r>
                        <a:rPr lang="cs-CZ" sz="1150" dirty="0">
                          <a:effectLst/>
                        </a:rPr>
                        <a:t> </a:t>
                      </a:r>
                      <a:r>
                        <a:rPr lang="cs-CZ" sz="1150" dirty="0" err="1">
                          <a:effectLst/>
                        </a:rPr>
                        <a:t>after</a:t>
                      </a:r>
                      <a:r>
                        <a:rPr lang="cs-CZ" sz="1150" dirty="0">
                          <a:effectLst/>
                        </a:rPr>
                        <a:t> </a:t>
                      </a:r>
                      <a:r>
                        <a:rPr lang="cs-CZ" sz="1100" u="none" strike="noStrike" dirty="0" err="1">
                          <a:effectLst/>
                        </a:rPr>
                        <a:t>Easter</a:t>
                      </a:r>
                      <a:r>
                        <a:rPr lang="cs-CZ" sz="1150" dirty="0">
                          <a:effectLst/>
                        </a:rPr>
                        <a:t> </a:t>
                      </a:r>
                      <a:r>
                        <a:rPr lang="cs-CZ" sz="1150" dirty="0" err="1">
                          <a:effectLst/>
                        </a:rPr>
                        <a:t>Day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50" dirty="0" err="1">
                          <a:effectLst/>
                        </a:rPr>
                        <a:t>Celebrates</a:t>
                      </a:r>
                      <a:r>
                        <a:rPr lang="cs-CZ" sz="1150" dirty="0">
                          <a:effectLst/>
                        </a:rPr>
                        <a:t> </a:t>
                      </a:r>
                      <a:r>
                        <a:rPr lang="cs-CZ" sz="1150" dirty="0" err="1">
                          <a:effectLst/>
                        </a:rPr>
                        <a:t>the</a:t>
                      </a:r>
                      <a:r>
                        <a:rPr lang="cs-CZ" sz="1150" dirty="0">
                          <a:effectLst/>
                        </a:rPr>
                        <a:t> </a:t>
                      </a:r>
                      <a:r>
                        <a:rPr lang="cs-CZ" sz="1100" u="none" strike="noStrike" dirty="0" err="1">
                          <a:effectLst/>
                        </a:rPr>
                        <a:t>resurrection</a:t>
                      </a:r>
                      <a:r>
                        <a:rPr lang="cs-CZ" sz="1100" u="none" strike="noStrike" dirty="0">
                          <a:effectLst/>
                        </a:rPr>
                        <a:t> </a:t>
                      </a:r>
                      <a:r>
                        <a:rPr lang="cs-CZ" sz="1100" u="none" strike="noStrike" dirty="0" err="1">
                          <a:effectLst/>
                        </a:rPr>
                        <a:t>of</a:t>
                      </a:r>
                      <a:r>
                        <a:rPr lang="cs-CZ" sz="1100" u="none" strike="noStrike" dirty="0">
                          <a:effectLst/>
                        </a:rPr>
                        <a:t> </a:t>
                      </a:r>
                      <a:r>
                        <a:rPr lang="cs-CZ" sz="1100" u="none" strike="noStrike" dirty="0" err="1" smtClean="0">
                          <a:effectLst/>
                        </a:rPr>
                        <a:t>Jesus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Victoria Day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50" dirty="0" err="1">
                          <a:effectLst/>
                        </a:rPr>
                        <a:t>Monday</a:t>
                      </a:r>
                      <a:r>
                        <a:rPr lang="cs-CZ" sz="1150" dirty="0">
                          <a:effectLst/>
                        </a:rPr>
                        <a:t> </a:t>
                      </a:r>
                      <a:r>
                        <a:rPr lang="cs-CZ" sz="1150" dirty="0" err="1">
                          <a:effectLst/>
                        </a:rPr>
                        <a:t>preceding</a:t>
                      </a:r>
                      <a:r>
                        <a:rPr lang="cs-CZ" sz="1150" dirty="0">
                          <a:effectLst/>
                        </a:rPr>
                        <a:t> May 25</a:t>
                      </a:r>
                      <a:r>
                        <a:rPr lang="cs-CZ" sz="1150" baseline="30000" dirty="0">
                          <a:effectLst/>
                        </a:rPr>
                        <a:t>th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50">
                          <a:effectLst/>
                        </a:rPr>
                        <a:t>Celebrates the birthday of the current Canadian monarch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Canada Day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July, 1</a:t>
                      </a:r>
                      <a:r>
                        <a:rPr lang="cs-CZ" sz="1100" baseline="30000" dirty="0">
                          <a:effectLst/>
                        </a:rPr>
                        <a:t>st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50">
                          <a:effectLst/>
                        </a:rPr>
                        <a:t>Celebrates Canada's 1867 Confederation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Labour Day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First</a:t>
                      </a:r>
                      <a:r>
                        <a:rPr lang="cs-CZ" sz="1100" dirty="0">
                          <a:effectLst/>
                        </a:rPr>
                        <a:t> </a:t>
                      </a:r>
                      <a:r>
                        <a:rPr lang="cs-CZ" sz="1100" dirty="0" err="1">
                          <a:effectLst/>
                        </a:rPr>
                        <a:t>Monday</a:t>
                      </a:r>
                      <a:r>
                        <a:rPr lang="cs-CZ" sz="1100" dirty="0">
                          <a:effectLst/>
                        </a:rPr>
                        <a:t> in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Sempteber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50" dirty="0" err="1">
                          <a:effectLst/>
                        </a:rPr>
                        <a:t>Celebrates</a:t>
                      </a:r>
                      <a:r>
                        <a:rPr lang="cs-CZ" sz="1150" dirty="0">
                          <a:effectLst/>
                        </a:rPr>
                        <a:t> </a:t>
                      </a:r>
                      <a:r>
                        <a:rPr lang="cs-CZ" sz="1150" dirty="0" err="1">
                          <a:effectLst/>
                        </a:rPr>
                        <a:t>economic</a:t>
                      </a:r>
                      <a:r>
                        <a:rPr lang="cs-CZ" sz="1150" dirty="0">
                          <a:effectLst/>
                        </a:rPr>
                        <a:t> and </a:t>
                      </a:r>
                      <a:r>
                        <a:rPr lang="cs-CZ" sz="1150" dirty="0" err="1">
                          <a:effectLst/>
                        </a:rPr>
                        <a:t>social</a:t>
                      </a:r>
                      <a:r>
                        <a:rPr lang="cs-CZ" sz="1150" dirty="0">
                          <a:effectLst/>
                        </a:rPr>
                        <a:t> </a:t>
                      </a:r>
                      <a:r>
                        <a:rPr lang="cs-CZ" sz="1150" dirty="0" err="1">
                          <a:effectLst/>
                        </a:rPr>
                        <a:t>achievements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Thanksgiving Day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Second </a:t>
                      </a:r>
                      <a:r>
                        <a:rPr lang="cs-CZ" sz="1100" dirty="0" err="1">
                          <a:effectLst/>
                        </a:rPr>
                        <a:t>Monday</a:t>
                      </a:r>
                      <a:r>
                        <a:rPr lang="cs-CZ" sz="1100" dirty="0">
                          <a:effectLst/>
                        </a:rPr>
                        <a:t> in </a:t>
                      </a:r>
                      <a:r>
                        <a:rPr lang="cs-CZ" sz="1100" dirty="0" err="1">
                          <a:effectLst/>
                        </a:rPr>
                        <a:t>October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50" dirty="0" err="1">
                          <a:effectLst/>
                        </a:rPr>
                        <a:t>Celebrates</a:t>
                      </a:r>
                      <a:r>
                        <a:rPr lang="cs-CZ" sz="1150" dirty="0">
                          <a:effectLst/>
                        </a:rPr>
                        <a:t> </a:t>
                      </a:r>
                      <a:r>
                        <a:rPr lang="cs-CZ" sz="1150" dirty="0" err="1">
                          <a:effectLst/>
                        </a:rPr>
                        <a:t>the</a:t>
                      </a:r>
                      <a:r>
                        <a:rPr lang="cs-CZ" sz="1150" dirty="0">
                          <a:effectLst/>
                        </a:rPr>
                        <a:t> </a:t>
                      </a:r>
                      <a:r>
                        <a:rPr lang="cs-CZ" sz="1150" dirty="0" err="1">
                          <a:effectLst/>
                        </a:rPr>
                        <a:t>harvest</a:t>
                      </a:r>
                      <a:r>
                        <a:rPr lang="cs-CZ" sz="1150" dirty="0">
                          <a:effectLst/>
                        </a:rPr>
                        <a:t> </a:t>
                      </a:r>
                      <a:r>
                        <a:rPr lang="cs-CZ" sz="1150" dirty="0" err="1">
                          <a:effectLst/>
                        </a:rPr>
                        <a:t>of</a:t>
                      </a:r>
                      <a:r>
                        <a:rPr lang="cs-CZ" sz="1150" dirty="0">
                          <a:effectLst/>
                        </a:rPr>
                        <a:t> </a:t>
                      </a:r>
                      <a:r>
                        <a:rPr lang="cs-CZ" sz="1150" dirty="0" err="1">
                          <a:effectLst/>
                        </a:rPr>
                        <a:t>the</a:t>
                      </a:r>
                      <a:r>
                        <a:rPr lang="cs-CZ" sz="1150" dirty="0">
                          <a:effectLst/>
                        </a:rPr>
                        <a:t> past </a:t>
                      </a:r>
                      <a:r>
                        <a:rPr lang="cs-CZ" sz="1150" dirty="0" err="1">
                          <a:effectLst/>
                        </a:rPr>
                        <a:t>year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Remembrance Day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November</a:t>
                      </a:r>
                      <a:r>
                        <a:rPr lang="cs-CZ" sz="1100" dirty="0">
                          <a:effectLst/>
                        </a:rPr>
                        <a:t>, 11</a:t>
                      </a:r>
                      <a:r>
                        <a:rPr lang="cs-CZ" sz="1100" baseline="30000" dirty="0">
                          <a:effectLst/>
                        </a:rPr>
                        <a:t>th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50" dirty="0" err="1">
                          <a:effectLst/>
                        </a:rPr>
                        <a:t>Commemorates</a:t>
                      </a:r>
                      <a:r>
                        <a:rPr lang="cs-CZ" sz="1150" dirty="0">
                          <a:effectLst/>
                        </a:rPr>
                        <a:t> </a:t>
                      </a:r>
                      <a:r>
                        <a:rPr lang="cs-CZ" sz="1150" dirty="0" err="1">
                          <a:effectLst/>
                        </a:rPr>
                        <a:t>Canada's</a:t>
                      </a:r>
                      <a:r>
                        <a:rPr lang="cs-CZ" sz="1150" dirty="0">
                          <a:effectLst/>
                        </a:rPr>
                        <a:t> </a:t>
                      </a:r>
                      <a:r>
                        <a:rPr lang="cs-CZ" sz="1150" dirty="0" err="1">
                          <a:effectLst/>
                        </a:rPr>
                        <a:t>war</a:t>
                      </a:r>
                      <a:r>
                        <a:rPr lang="cs-CZ" sz="1150" dirty="0">
                          <a:effectLst/>
                        </a:rPr>
                        <a:t> </a:t>
                      </a:r>
                      <a:r>
                        <a:rPr lang="cs-CZ" sz="1150" dirty="0" err="1">
                          <a:effectLst/>
                        </a:rPr>
                        <a:t>dead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Christmas Day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December</a:t>
                      </a:r>
                      <a:r>
                        <a:rPr lang="cs-CZ" sz="1100" dirty="0">
                          <a:effectLst/>
                        </a:rPr>
                        <a:t>, 25</a:t>
                      </a:r>
                      <a:r>
                        <a:rPr lang="cs-CZ" sz="1100" baseline="30000" dirty="0">
                          <a:effectLst/>
                        </a:rPr>
                        <a:t>th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50" dirty="0" err="1">
                          <a:effectLst/>
                        </a:rPr>
                        <a:t>Celebrates</a:t>
                      </a:r>
                      <a:r>
                        <a:rPr lang="cs-CZ" sz="1150" dirty="0">
                          <a:effectLst/>
                        </a:rPr>
                        <a:t> </a:t>
                      </a:r>
                      <a:r>
                        <a:rPr lang="cs-CZ" sz="1150" dirty="0" err="1">
                          <a:effectLst/>
                        </a:rPr>
                        <a:t>the</a:t>
                      </a:r>
                      <a:r>
                        <a:rPr lang="cs-CZ" sz="1150" dirty="0">
                          <a:effectLst/>
                        </a:rPr>
                        <a:t> </a:t>
                      </a:r>
                      <a:r>
                        <a:rPr lang="cs-CZ" sz="1100" u="none" strike="noStrike" dirty="0" err="1">
                          <a:effectLst/>
                        </a:rPr>
                        <a:t>birth</a:t>
                      </a:r>
                      <a:r>
                        <a:rPr lang="cs-CZ" sz="1100" u="none" strike="noStrike" dirty="0">
                          <a:effectLst/>
                        </a:rPr>
                        <a:t> </a:t>
                      </a:r>
                      <a:r>
                        <a:rPr lang="cs-CZ" sz="1100" u="none" strike="noStrike" dirty="0" err="1">
                          <a:effectLst/>
                        </a:rPr>
                        <a:t>of</a:t>
                      </a:r>
                      <a:r>
                        <a:rPr lang="cs-CZ" sz="1100" u="none" strike="noStrike" dirty="0">
                          <a:effectLst/>
                        </a:rPr>
                        <a:t> </a:t>
                      </a:r>
                      <a:r>
                        <a:rPr lang="cs-CZ" sz="1100" u="none" strike="noStrike" dirty="0" err="1">
                          <a:effectLst/>
                        </a:rPr>
                        <a:t>Jesus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Boxing Day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December</a:t>
                      </a:r>
                      <a:r>
                        <a:rPr lang="cs-CZ" sz="1100" dirty="0">
                          <a:effectLst/>
                        </a:rPr>
                        <a:t>, 26</a:t>
                      </a:r>
                      <a:r>
                        <a:rPr lang="cs-CZ" sz="1100" baseline="30000" dirty="0">
                          <a:effectLst/>
                        </a:rPr>
                        <a:t>th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50" dirty="0" err="1">
                          <a:effectLst/>
                        </a:rPr>
                        <a:t>Giving</a:t>
                      </a:r>
                      <a:r>
                        <a:rPr lang="cs-CZ" sz="1150" dirty="0">
                          <a:effectLst/>
                        </a:rPr>
                        <a:t> </a:t>
                      </a:r>
                      <a:r>
                        <a:rPr lang="cs-CZ" sz="1150" dirty="0" err="1">
                          <a:effectLst/>
                        </a:rPr>
                        <a:t>gifts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2" name="Picture 2" descr="http://globetrooper.com/notes/wp-content/uploads/new_year_toron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72" y="5085329"/>
            <a:ext cx="2338506" cy="17315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5138319"/>
            <a:ext cx="2328173" cy="17313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85329"/>
            <a:ext cx="2232248" cy="17547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79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err="1" smtClean="0"/>
              <a:t>Quiz</a:t>
            </a:r>
            <a:r>
              <a:rPr lang="cs-CZ" u="sng" dirty="0" smtClean="0"/>
              <a:t>:</a:t>
            </a:r>
            <a:endParaRPr lang="cs-CZ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cs-CZ" dirty="0" smtClean="0"/>
                  <a:t>What </a:t>
                </a:r>
                <a:r>
                  <a:rPr lang="cs-CZ" dirty="0" err="1" smtClean="0"/>
                  <a:t>is</a:t>
                </a:r>
                <a:r>
                  <a:rPr lang="cs-CZ" dirty="0" smtClean="0"/>
                  <a:t>…</a:t>
                </a:r>
              </a:p>
              <a:p>
                <a:pPr marL="514350" indent="-514350">
                  <a:buAutoNum type="arabicPeriod"/>
                </a:pPr>
                <a:r>
                  <a:rPr lang="cs-CZ" dirty="0" smtClean="0"/>
                  <a:t>…</a:t>
                </a:r>
                <a:r>
                  <a:rPr lang="cs-CZ" dirty="0" err="1" smtClean="0"/>
                  <a:t>Commonwealth</a:t>
                </a:r>
                <a:r>
                  <a:rPr lang="cs-CZ" dirty="0" smtClean="0"/>
                  <a:t>?</a:t>
                </a:r>
              </a:p>
              <a:p>
                <a:pPr marL="0" indent="0" algn="r">
                  <a:buNone/>
                </a:pPr>
                <a:r>
                  <a:rPr lang="cs-CZ" sz="2600" dirty="0">
                    <a:solidFill>
                      <a:srgbClr val="FF0000"/>
                    </a:solidFill>
                  </a:rPr>
                  <a:t>O</a:t>
                </a:r>
                <a:r>
                  <a:rPr lang="en-US" sz="2600" dirty="0" err="1">
                    <a:solidFill>
                      <a:srgbClr val="FF0000"/>
                    </a:solidFill>
                  </a:rPr>
                  <a:t>rganization</a:t>
                </a:r>
                <a:r>
                  <a:rPr lang="en-US" sz="2600" dirty="0">
                    <a:solidFill>
                      <a:srgbClr val="FF0000"/>
                    </a:solidFill>
                  </a:rPr>
                  <a:t> of English speaking countries</a:t>
                </a:r>
                <a:endParaRPr lang="cs-CZ" sz="2600" dirty="0">
                  <a:solidFill>
                    <a:srgbClr val="FF0000"/>
                  </a:solidFill>
                </a:endParaRPr>
              </a:p>
              <a:p>
                <a:pPr marL="0" indent="0" algn="r">
                  <a:buNone/>
                </a:pPr>
                <a:r>
                  <a:rPr lang="en-US" sz="2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>
                    <a:solidFill>
                      <a:srgbClr val="FF0000"/>
                    </a:solidFill>
                  </a:rPr>
                  <a:t>with Queen Elizabeth II</a:t>
                </a:r>
                <a:endParaRPr lang="cs-CZ" sz="26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cs-CZ" dirty="0" smtClean="0"/>
                  <a:t>2. …</a:t>
                </a:r>
                <a:r>
                  <a:rPr lang="cs-CZ" dirty="0" err="1" smtClean="0"/>
                  <a:t>The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main</a:t>
                </a:r>
                <a:r>
                  <a:rPr lang="cs-CZ" dirty="0" smtClean="0"/>
                  <a:t> religion in </a:t>
                </a:r>
                <a:r>
                  <a:rPr lang="cs-CZ" dirty="0" err="1" smtClean="0"/>
                  <a:t>Canada</a:t>
                </a:r>
                <a:r>
                  <a:rPr lang="cs-CZ" dirty="0" smtClean="0"/>
                  <a:t>?</a:t>
                </a:r>
              </a:p>
              <a:p>
                <a:pPr marL="0" indent="0" algn="r">
                  <a:buNone/>
                </a:pPr>
                <a:r>
                  <a:rPr lang="cs-CZ" sz="2600" dirty="0" err="1">
                    <a:solidFill>
                      <a:srgbClr val="FF0000"/>
                    </a:solidFill>
                  </a:rPr>
                  <a:t>Christianity</a:t>
                </a:r>
                <a:r>
                  <a:rPr lang="cs-CZ" sz="2600" dirty="0">
                    <a:solidFill>
                      <a:srgbClr val="FF0000"/>
                    </a:solidFill>
                  </a:rPr>
                  <a:t> (77%)</a:t>
                </a:r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3. …</a:t>
                </a:r>
                <a:r>
                  <a:rPr lang="cs-CZ" dirty="0" err="1" smtClean="0"/>
                  <a:t>Population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density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of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Canada</a:t>
                </a:r>
                <a:r>
                  <a:rPr lang="cs-CZ" dirty="0" smtClean="0"/>
                  <a:t>?</a:t>
                </a:r>
              </a:p>
              <a:p>
                <a:pPr marL="0" indent="0" algn="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600" dirty="0">
                              <a:solidFill>
                                <a:srgbClr val="FF0000"/>
                              </a:solidFill>
                            </a:rPr>
                            <m:t>3 </m:t>
                          </m:r>
                          <m:r>
                            <m:rPr>
                              <m:nor/>
                            </m:rPr>
                            <a:rPr lang="en-US" sz="2600" dirty="0">
                              <a:solidFill>
                                <a:srgbClr val="FF0000"/>
                              </a:solidFill>
                            </a:rPr>
                            <m:t>inhabitants</m:t>
                          </m:r>
                          <m:r>
                            <m:rPr>
                              <m:nor/>
                            </m:rPr>
                            <a:rPr lang="en-US" sz="2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600" dirty="0">
                              <a:solidFill>
                                <a:srgbClr val="FF0000"/>
                              </a:solidFill>
                            </a:rPr>
                            <m:t>per</m:t>
                          </m:r>
                          <m:r>
                            <m:rPr>
                              <m:nor/>
                            </m:rPr>
                            <a:rPr lang="en-US" sz="2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cs-CZ" sz="2600" dirty="0">
                              <a:solidFill>
                                <a:srgbClr val="FF0000"/>
                              </a:solidFill>
                            </a:rPr>
                            <m:t>km</m:t>
                          </m:r>
                        </m:e>
                        <m:sup>
                          <m:r>
                            <a:rPr lang="cs-CZ" sz="26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2600" dirty="0"/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4. …</a:t>
                </a:r>
                <a:r>
                  <a:rPr lang="cs-CZ" dirty="0" err="1" smtClean="0"/>
                  <a:t>The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highest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peak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of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Canada</a:t>
                </a:r>
                <a:r>
                  <a:rPr lang="cs-CZ" dirty="0" smtClean="0"/>
                  <a:t>?</a:t>
                </a:r>
              </a:p>
              <a:p>
                <a:pPr marL="0" indent="0" algn="r">
                  <a:buNone/>
                </a:pPr>
                <a:r>
                  <a:rPr lang="cs-CZ" sz="2600" dirty="0">
                    <a:solidFill>
                      <a:srgbClr val="FF0000"/>
                    </a:solidFill>
                  </a:rPr>
                  <a:t>Mount Logan</a:t>
                </a:r>
              </a:p>
              <a:p>
                <a:pPr marL="0" indent="0">
                  <a:buNone/>
                </a:pPr>
                <a:endParaRPr lang="cs-CZ" dirty="0" smtClean="0"/>
              </a:p>
              <a:p>
                <a:pPr marL="0" indent="0">
                  <a:buNone/>
                </a:pPr>
                <a:r>
                  <a:rPr lang="cs-CZ" dirty="0" smtClean="0"/>
                  <a:t>5. …</a:t>
                </a:r>
                <a:r>
                  <a:rPr lang="cs-CZ" dirty="0" err="1" smtClean="0"/>
                  <a:t>Canada</a:t>
                </a:r>
                <a:r>
                  <a:rPr lang="cs-CZ" dirty="0" smtClean="0"/>
                  <a:t> </a:t>
                </a:r>
                <a:r>
                  <a:rPr lang="cs-CZ" dirty="0" err="1" smtClean="0"/>
                  <a:t>day</a:t>
                </a:r>
                <a:r>
                  <a:rPr lang="cs-CZ" dirty="0" smtClean="0"/>
                  <a:t>?</a:t>
                </a:r>
              </a:p>
              <a:p>
                <a:pPr marL="0" indent="0" algn="r">
                  <a:buNone/>
                </a:pPr>
                <a:r>
                  <a:rPr lang="cs-CZ" sz="2600" dirty="0" err="1">
                    <a:solidFill>
                      <a:srgbClr val="FF0000"/>
                    </a:solidFill>
                  </a:rPr>
                  <a:t>Celebrates</a:t>
                </a:r>
                <a:r>
                  <a:rPr lang="cs-CZ" sz="2600" dirty="0">
                    <a:solidFill>
                      <a:srgbClr val="FF0000"/>
                    </a:solidFill>
                  </a:rPr>
                  <a:t> </a:t>
                </a:r>
                <a:r>
                  <a:rPr lang="cs-CZ" sz="2600" dirty="0" err="1">
                    <a:solidFill>
                      <a:srgbClr val="FF0000"/>
                    </a:solidFill>
                  </a:rPr>
                  <a:t>Canada's</a:t>
                </a:r>
                <a:r>
                  <a:rPr lang="cs-CZ" sz="2600" dirty="0">
                    <a:solidFill>
                      <a:srgbClr val="FF0000"/>
                    </a:solidFill>
                  </a:rPr>
                  <a:t> 1867 </a:t>
                </a:r>
                <a:r>
                  <a:rPr lang="cs-CZ" sz="2600" dirty="0" err="1">
                    <a:solidFill>
                      <a:srgbClr val="FF0000"/>
                    </a:solidFill>
                  </a:rPr>
                  <a:t>Confederation</a:t>
                </a:r>
                <a:endParaRPr lang="cs-CZ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1">
                <a:blip r:embed="rId2"/>
                <a:stretch>
                  <a:fillRect l="-963" t="-2041" r="-593" b="-6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318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ctr">
              <a:buNone/>
            </a:pPr>
            <a:endParaRPr lang="cs-CZ" u="sng" dirty="0" smtClean="0"/>
          </a:p>
          <a:p>
            <a:pPr algn="ctr">
              <a:buNone/>
            </a:pPr>
            <a:endParaRPr lang="cs-CZ" u="sng" dirty="0"/>
          </a:p>
          <a:p>
            <a:pPr algn="ctr">
              <a:buNone/>
            </a:pPr>
            <a:r>
              <a:rPr lang="en-US" u="sng" dirty="0" smtClean="0"/>
              <a:t>Written by:</a:t>
            </a:r>
          </a:p>
          <a:p>
            <a:pPr algn="ctr">
              <a:buNone/>
            </a:pPr>
            <a:r>
              <a:rPr lang="en-US" dirty="0" smtClean="0"/>
              <a:t>Michal Singer</a:t>
            </a:r>
            <a:endParaRPr lang="cs-CZ" dirty="0" smtClean="0"/>
          </a:p>
          <a:p>
            <a:pPr algn="ctr">
              <a:buNone/>
            </a:pPr>
            <a:r>
              <a:rPr lang="cs-CZ" dirty="0" smtClean="0"/>
              <a:t>6.XB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u="sng" dirty="0" smtClean="0"/>
              <a:t>Information source</a:t>
            </a:r>
            <a:r>
              <a:rPr lang="cs-CZ" u="sng" dirty="0" smtClean="0"/>
              <a:t>s</a:t>
            </a:r>
            <a:r>
              <a:rPr lang="en-US" u="sng" dirty="0" smtClean="0"/>
              <a:t>:</a:t>
            </a:r>
          </a:p>
          <a:p>
            <a:pPr algn="ctr">
              <a:buNone/>
            </a:pPr>
            <a:r>
              <a:rPr lang="cs-CZ" dirty="0" smtClean="0"/>
              <a:t>www.wikipedie.cz</a:t>
            </a:r>
          </a:p>
          <a:p>
            <a:pPr algn="ctr">
              <a:buNone/>
            </a:pPr>
            <a:r>
              <a:rPr lang="cs-CZ" dirty="0" err="1" smtClean="0"/>
              <a:t>Geographic</a:t>
            </a:r>
            <a:r>
              <a:rPr lang="cs-CZ" dirty="0" smtClean="0"/>
              <a:t> </a:t>
            </a:r>
            <a:r>
              <a:rPr lang="cs-CZ" dirty="0" err="1"/>
              <a:t>b</a:t>
            </a:r>
            <a:r>
              <a:rPr lang="cs-CZ" dirty="0" err="1" smtClean="0"/>
              <a:t>ooks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241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2580"/>
              </p:ext>
            </p:extLst>
          </p:nvPr>
        </p:nvGraphicFramePr>
        <p:xfrm>
          <a:off x="457200" y="549275"/>
          <a:ext cx="8229600" cy="5576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582" y="404664"/>
            <a:ext cx="1063389" cy="120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29200"/>
            <a:ext cx="1063389" cy="120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8952"/>
            <a:ext cx="1063389" cy="120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582" y="5229200"/>
            <a:ext cx="1063389" cy="120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50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u="sng" dirty="0" err="1" smtClean="0"/>
              <a:t>Canada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cs-CZ" sz="2400" u="sng" dirty="0" err="1" smtClean="0"/>
              <a:t>Capital</a:t>
            </a:r>
            <a:r>
              <a:rPr lang="cs-CZ" sz="2400" u="sng" dirty="0" smtClean="0"/>
              <a:t> city:</a:t>
            </a:r>
            <a:r>
              <a:rPr lang="cs-CZ" sz="2400" dirty="0" smtClean="0"/>
              <a:t> Ottawa</a:t>
            </a:r>
          </a:p>
          <a:p>
            <a:r>
              <a:rPr lang="cs-CZ" sz="2400" u="sng" dirty="0" err="1" smtClean="0"/>
              <a:t>Languages</a:t>
            </a:r>
            <a:r>
              <a:rPr lang="cs-CZ" sz="2400" u="sng" dirty="0" smtClean="0"/>
              <a:t>:</a:t>
            </a:r>
            <a:r>
              <a:rPr lang="cs-CZ" sz="2400" dirty="0" smtClean="0"/>
              <a:t> </a:t>
            </a:r>
            <a:r>
              <a:rPr lang="cs-CZ" sz="2400" dirty="0" err="1" smtClean="0"/>
              <a:t>English</a:t>
            </a:r>
            <a:r>
              <a:rPr lang="cs-CZ" sz="2400" dirty="0" smtClean="0"/>
              <a:t> and </a:t>
            </a:r>
            <a:r>
              <a:rPr lang="cs-CZ" sz="2400" dirty="0" err="1" smtClean="0"/>
              <a:t>French</a:t>
            </a:r>
            <a:endParaRPr lang="cs-CZ" sz="2400" dirty="0" smtClean="0"/>
          </a:p>
          <a:p>
            <a:r>
              <a:rPr lang="cs-CZ" sz="2400" u="sng" dirty="0" err="1" smtClean="0"/>
              <a:t>Membeship</a:t>
            </a:r>
            <a:r>
              <a:rPr lang="cs-CZ" sz="2400" u="sng" dirty="0" smtClean="0"/>
              <a:t>:</a:t>
            </a:r>
            <a:r>
              <a:rPr lang="cs-CZ" sz="2400" dirty="0" smtClean="0"/>
              <a:t> </a:t>
            </a:r>
            <a:r>
              <a:rPr lang="cs-CZ" sz="2400" dirty="0" smtClean="0"/>
              <a:t>G8</a:t>
            </a:r>
            <a:r>
              <a:rPr lang="cs-CZ" sz="2400" dirty="0" smtClean="0"/>
              <a:t>, NATO, </a:t>
            </a:r>
            <a:r>
              <a:rPr lang="cs-CZ" sz="2400" dirty="0" err="1" smtClean="0"/>
              <a:t>Commonwealth</a:t>
            </a:r>
            <a:endParaRPr lang="cs-CZ" sz="2400" dirty="0" smtClean="0"/>
          </a:p>
          <a:p>
            <a:r>
              <a:rPr lang="cs-CZ" sz="2400" u="sng" dirty="0" err="1" smtClean="0"/>
              <a:t>Currency</a:t>
            </a:r>
            <a:r>
              <a:rPr lang="cs-CZ" sz="2400" u="sng" dirty="0" smtClean="0"/>
              <a:t>:</a:t>
            </a:r>
            <a:r>
              <a:rPr lang="cs-CZ" sz="2400" dirty="0" smtClean="0"/>
              <a:t> </a:t>
            </a:r>
            <a:r>
              <a:rPr lang="cs-CZ" sz="2400" dirty="0" err="1" smtClean="0"/>
              <a:t>Canadian</a:t>
            </a:r>
            <a:r>
              <a:rPr lang="cs-CZ" sz="2400" dirty="0" smtClean="0"/>
              <a:t> </a:t>
            </a:r>
            <a:r>
              <a:rPr lang="cs-CZ" sz="2400" dirty="0" err="1" smtClean="0"/>
              <a:t>dollar</a:t>
            </a:r>
            <a:endParaRPr lang="cs-CZ" sz="2400" dirty="0" smtClean="0"/>
          </a:p>
          <a:p>
            <a:r>
              <a:rPr lang="cs-CZ" sz="2400" dirty="0" err="1" smtClean="0"/>
              <a:t>Constitutional</a:t>
            </a:r>
            <a:r>
              <a:rPr lang="cs-CZ" sz="2400" dirty="0" smtClean="0"/>
              <a:t> monarchy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26087"/>
            <a:ext cx="36195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1405034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www.kanadaweb.cz/wp-content/gallery/ottawa/ottawa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881" y="4036890"/>
            <a:ext cx="2699792" cy="2019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23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u="sng" dirty="0" smtClean="0"/>
              <a:t>1) </a:t>
            </a:r>
            <a:r>
              <a:rPr lang="cs-CZ" u="sng" dirty="0" err="1" smtClean="0"/>
              <a:t>Location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1702"/>
            <a:ext cx="8229600" cy="4713387"/>
          </a:xfrm>
        </p:spPr>
        <p:txBody>
          <a:bodyPr/>
          <a:lstStyle/>
          <a:p>
            <a:r>
              <a:rPr lang="cs-CZ" dirty="0" err="1" smtClean="0"/>
              <a:t>North</a:t>
            </a:r>
            <a:r>
              <a:rPr lang="cs-CZ" dirty="0" smtClean="0"/>
              <a:t> America</a:t>
            </a:r>
          </a:p>
          <a:p>
            <a:endParaRPr lang="cs-CZ" u="sng" dirty="0" smtClean="0"/>
          </a:p>
          <a:p>
            <a:r>
              <a:rPr lang="cs-CZ" u="sng" dirty="0" err="1" smtClean="0"/>
              <a:t>Borders</a:t>
            </a:r>
            <a:r>
              <a:rPr lang="cs-CZ" u="sng" dirty="0" smtClean="0"/>
              <a:t>: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North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Arctic</a:t>
            </a:r>
            <a:r>
              <a:rPr lang="cs-CZ" dirty="0" smtClean="0"/>
              <a:t> </a:t>
            </a:r>
            <a:r>
              <a:rPr lang="cs-CZ" dirty="0" err="1" smtClean="0"/>
              <a:t>ocean</a:t>
            </a:r>
            <a:endParaRPr lang="cs-CZ" dirty="0" smtClean="0"/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West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Pacific</a:t>
            </a:r>
            <a:r>
              <a:rPr lang="cs-CZ" dirty="0" smtClean="0"/>
              <a:t> </a:t>
            </a:r>
            <a:r>
              <a:rPr lang="cs-CZ" dirty="0" err="1" smtClean="0"/>
              <a:t>ocean</a:t>
            </a:r>
            <a:endParaRPr lang="cs-CZ" dirty="0" smtClean="0"/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South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USA</a:t>
            </a:r>
          </a:p>
          <a:p>
            <a:pPr lvl="2">
              <a:buFont typeface="Courier New" pitchFamily="49" charset="0"/>
              <a:buChar char="o"/>
            </a:pPr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East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Atlantic</a:t>
            </a:r>
            <a:r>
              <a:rPr lang="cs-CZ" dirty="0" smtClean="0"/>
              <a:t> </a:t>
            </a:r>
            <a:r>
              <a:rPr lang="cs-CZ" dirty="0" err="1" smtClean="0"/>
              <a:t>ocean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Second-</a:t>
            </a:r>
            <a:r>
              <a:rPr lang="cs-CZ" dirty="0" err="1" smtClean="0"/>
              <a:t>world</a:t>
            </a:r>
            <a:r>
              <a:rPr lang="cs-CZ" dirty="0" smtClean="0"/>
              <a:t>-</a:t>
            </a:r>
            <a:r>
              <a:rPr lang="cs-CZ" dirty="0" err="1" smtClean="0"/>
              <a:t>largest</a:t>
            </a:r>
            <a:r>
              <a:rPr lang="cs-CZ" dirty="0" smtClean="0"/>
              <a:t> country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132856"/>
            <a:ext cx="27622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8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u="sng" dirty="0" smtClean="0"/>
              <a:t>2) </a:t>
            </a:r>
            <a:r>
              <a:rPr lang="cs-CZ" u="sng" dirty="0" err="1" smtClean="0"/>
              <a:t>Population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r>
              <a:rPr lang="cs-CZ" sz="2600" u="sng" dirty="0" err="1" smtClean="0"/>
              <a:t>Origin</a:t>
            </a:r>
            <a:r>
              <a:rPr lang="cs-CZ" sz="2600" u="sng" dirty="0" smtClean="0"/>
              <a:t>: </a:t>
            </a:r>
          </a:p>
          <a:p>
            <a:pPr lvl="1">
              <a:buFont typeface="Courier New" pitchFamily="49" charset="0"/>
              <a:buChar char="o"/>
            </a:pPr>
            <a:r>
              <a:rPr lang="cs-CZ" sz="2200" dirty="0" err="1" smtClean="0"/>
              <a:t>Vikings</a:t>
            </a:r>
            <a:r>
              <a:rPr lang="cs-CZ" sz="2200" dirty="0" smtClean="0"/>
              <a:t>, </a:t>
            </a:r>
            <a:r>
              <a:rPr lang="cs-CZ" sz="2200" dirty="0" err="1" smtClean="0"/>
              <a:t>Eskimos</a:t>
            </a:r>
            <a:endParaRPr lang="cs-CZ" sz="2200" dirty="0" smtClean="0"/>
          </a:p>
          <a:p>
            <a:r>
              <a:rPr lang="cs-CZ" sz="2600" u="sng" dirty="0" smtClean="0"/>
              <a:t>Religion: </a:t>
            </a:r>
          </a:p>
          <a:p>
            <a:pPr lvl="1">
              <a:buFont typeface="Courier New" pitchFamily="49" charset="0"/>
              <a:buChar char="o"/>
            </a:pPr>
            <a:r>
              <a:rPr lang="cs-CZ" sz="2200" dirty="0" err="1" smtClean="0"/>
              <a:t>Christianity</a:t>
            </a:r>
            <a:r>
              <a:rPr lang="cs-CZ" sz="2200" dirty="0" smtClean="0"/>
              <a:t> – 77 %</a:t>
            </a:r>
          </a:p>
          <a:p>
            <a:pPr lvl="1">
              <a:buFont typeface="Courier New" pitchFamily="49" charset="0"/>
              <a:buChar char="o"/>
            </a:pPr>
            <a:r>
              <a:rPr lang="cs-CZ" sz="2200" dirty="0" err="1" smtClean="0"/>
              <a:t>Islam</a:t>
            </a:r>
            <a:r>
              <a:rPr lang="cs-CZ" sz="2200" dirty="0" smtClean="0"/>
              <a:t> – 2% </a:t>
            </a:r>
          </a:p>
          <a:p>
            <a:r>
              <a:rPr lang="cs-CZ" sz="2600" u="sng" dirty="0" err="1" smtClean="0"/>
              <a:t>Population</a:t>
            </a:r>
            <a:r>
              <a:rPr lang="cs-CZ" sz="2600" u="sng" dirty="0" smtClean="0"/>
              <a:t> </a:t>
            </a:r>
            <a:r>
              <a:rPr lang="cs-CZ" sz="2600" u="sng" dirty="0" err="1" smtClean="0"/>
              <a:t>density</a:t>
            </a:r>
            <a:r>
              <a:rPr lang="cs-CZ" sz="2600" u="sng" dirty="0" smtClean="0"/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cs-CZ" sz="2200" dirty="0" smtClean="0"/>
              <a:t>3 </a:t>
            </a:r>
            <a:r>
              <a:rPr lang="cs-CZ" sz="2200" dirty="0" err="1" smtClean="0"/>
              <a:t>inhabitants</a:t>
            </a:r>
            <a:r>
              <a:rPr lang="cs-CZ" sz="2200" dirty="0"/>
              <a:t> </a:t>
            </a:r>
            <a:r>
              <a:rPr lang="cs-CZ" sz="2200" dirty="0" smtClean="0"/>
              <a:t>per square kilometre </a:t>
            </a:r>
          </a:p>
          <a:p>
            <a:r>
              <a:rPr lang="cs-CZ" sz="2600" u="sng" dirty="0" err="1" smtClean="0"/>
              <a:t>Federation</a:t>
            </a:r>
            <a:r>
              <a:rPr lang="cs-CZ" sz="2600" u="sng" dirty="0" smtClean="0"/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cs-CZ" sz="2200" u="sng" dirty="0" smtClean="0"/>
              <a:t>10 </a:t>
            </a:r>
            <a:r>
              <a:rPr lang="cs-CZ" sz="2200" u="sng" dirty="0" err="1" smtClean="0"/>
              <a:t>Provinces</a:t>
            </a:r>
            <a:r>
              <a:rPr lang="cs-CZ" sz="2200" u="sng" dirty="0" smtClean="0"/>
              <a:t>:</a:t>
            </a:r>
            <a:r>
              <a:rPr lang="cs-CZ" sz="2200" dirty="0" smtClean="0"/>
              <a:t> </a:t>
            </a:r>
            <a:r>
              <a:rPr lang="en-US" sz="1600" dirty="0"/>
              <a:t>Alberta, British Columbia, Manitoba, New Brunswick, Newfoundland and Labrador, Nova Scotia, Ontario, Prince Edward Island, Quebec, and </a:t>
            </a:r>
            <a:r>
              <a:rPr lang="en-US" sz="1600" dirty="0" smtClean="0"/>
              <a:t>Saskatchewan</a:t>
            </a:r>
            <a:endParaRPr lang="cs-CZ" sz="1600" dirty="0" smtClean="0"/>
          </a:p>
          <a:p>
            <a:pPr lvl="1">
              <a:buFont typeface="Courier New" pitchFamily="49" charset="0"/>
              <a:buChar char="o"/>
            </a:pPr>
            <a:r>
              <a:rPr lang="cs-CZ" sz="2200" u="sng" dirty="0" smtClean="0"/>
              <a:t>3 </a:t>
            </a:r>
            <a:r>
              <a:rPr lang="cs-CZ" sz="2200" u="sng" dirty="0" err="1" smtClean="0"/>
              <a:t>Territories</a:t>
            </a:r>
            <a:r>
              <a:rPr lang="cs-CZ" sz="2200" u="sng" dirty="0" smtClean="0"/>
              <a:t>:</a:t>
            </a:r>
            <a:r>
              <a:rPr lang="cs-CZ" sz="2200" dirty="0" smtClean="0"/>
              <a:t> </a:t>
            </a:r>
            <a:r>
              <a:rPr lang="en-US" sz="1600" dirty="0"/>
              <a:t>Northwest Territories, Nunavut, and Yukon</a:t>
            </a:r>
            <a:endParaRPr lang="cs-CZ" sz="1600" dirty="0"/>
          </a:p>
          <a:p>
            <a:r>
              <a:rPr lang="en-US" sz="2600" dirty="0"/>
              <a:t>33 million inhabitants</a:t>
            </a:r>
            <a:endParaRPr lang="cs-CZ" sz="26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80728"/>
            <a:ext cx="3816424" cy="3466712"/>
          </a:xfrm>
          <a:prstGeom prst="rect">
            <a:avLst/>
          </a:prstGeom>
        </p:spPr>
      </p:pic>
      <p:pic>
        <p:nvPicPr>
          <p:cNvPr id="10242" name="Picture 2" descr="http://i.telegraph.co.uk/multimedia/archive/01506/population-article_1506492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796136" y="5301208"/>
            <a:ext cx="2376264" cy="1487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96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3) </a:t>
            </a:r>
            <a:r>
              <a:rPr lang="cs-CZ" u="sng" dirty="0" err="1" smtClean="0"/>
              <a:t>Landscape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u="sng" dirty="0" err="1" smtClean="0"/>
              <a:t>West</a:t>
            </a:r>
            <a:r>
              <a:rPr lang="cs-CZ" sz="2400" u="sng" dirty="0" smtClean="0"/>
              <a:t> part: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Cordirelleras</a:t>
            </a:r>
            <a:r>
              <a:rPr lang="cs-CZ" sz="2400" dirty="0" smtClean="0"/>
              <a:t> </a:t>
            </a:r>
            <a:r>
              <a:rPr lang="cs-CZ" sz="2400" dirty="0" err="1" smtClean="0"/>
              <a:t>mountain</a:t>
            </a:r>
            <a:r>
              <a:rPr lang="cs-CZ" sz="2400" dirty="0" smtClean="0"/>
              <a:t> </a:t>
            </a:r>
            <a:r>
              <a:rPr lang="cs-CZ" sz="2400" dirty="0" err="1" smtClean="0"/>
              <a:t>range</a:t>
            </a:r>
            <a:endParaRPr lang="cs-CZ" sz="2400" dirty="0" smtClean="0"/>
          </a:p>
          <a:p>
            <a:r>
              <a:rPr lang="cs-CZ" sz="2400" u="sng" dirty="0" smtClean="0"/>
              <a:t>East part:</a:t>
            </a:r>
            <a:r>
              <a:rPr lang="cs-CZ" sz="2400" dirty="0" smtClean="0"/>
              <a:t> </a:t>
            </a:r>
            <a:r>
              <a:rPr lang="cs-CZ" sz="2400" dirty="0" err="1"/>
              <a:t>Lowland</a:t>
            </a:r>
            <a:endParaRPr lang="cs-CZ" sz="2400" dirty="0"/>
          </a:p>
          <a:p>
            <a:r>
              <a:rPr lang="cs-CZ" sz="2400" u="sng" dirty="0" err="1" smtClean="0"/>
              <a:t>Lakes</a:t>
            </a:r>
            <a:r>
              <a:rPr lang="cs-CZ" sz="2400" u="sng" dirty="0" smtClean="0"/>
              <a:t>:</a:t>
            </a:r>
            <a:r>
              <a:rPr lang="cs-CZ" sz="2400" dirty="0" smtClean="0"/>
              <a:t> </a:t>
            </a:r>
            <a:r>
              <a:rPr lang="cs-CZ" sz="2400" dirty="0"/>
              <a:t>Great </a:t>
            </a:r>
            <a:r>
              <a:rPr lang="cs-CZ" sz="2400" dirty="0" err="1"/>
              <a:t>Bear</a:t>
            </a:r>
            <a:r>
              <a:rPr lang="cs-CZ" sz="2400" dirty="0"/>
              <a:t> </a:t>
            </a:r>
            <a:r>
              <a:rPr lang="cs-CZ" sz="2400" dirty="0" err="1"/>
              <a:t>Lake</a:t>
            </a:r>
            <a:r>
              <a:rPr lang="cs-CZ" sz="2400" dirty="0"/>
              <a:t>, Great Slave </a:t>
            </a:r>
            <a:r>
              <a:rPr lang="cs-CZ" sz="2400" dirty="0" err="1"/>
              <a:t>Lake</a:t>
            </a:r>
            <a:r>
              <a:rPr lang="cs-CZ" sz="2400" dirty="0"/>
              <a:t> </a:t>
            </a:r>
          </a:p>
          <a:p>
            <a:r>
              <a:rPr lang="cs-CZ" sz="2400" u="sng" dirty="0" err="1" smtClean="0"/>
              <a:t>Rivers</a:t>
            </a:r>
            <a:r>
              <a:rPr lang="cs-CZ" sz="2400" u="sng" dirty="0"/>
              <a:t>:</a:t>
            </a:r>
            <a:r>
              <a:rPr lang="cs-CZ" sz="2400" dirty="0" smtClean="0"/>
              <a:t> </a:t>
            </a:r>
            <a:r>
              <a:rPr lang="cs-CZ" sz="2400" dirty="0" err="1"/>
              <a:t>the</a:t>
            </a:r>
            <a:r>
              <a:rPr lang="cs-CZ" sz="2400" dirty="0"/>
              <a:t> Yukon River, </a:t>
            </a:r>
            <a:r>
              <a:rPr lang="cs-CZ" sz="2400" dirty="0" err="1"/>
              <a:t>the</a:t>
            </a:r>
            <a:r>
              <a:rPr lang="cs-CZ" sz="2400" dirty="0"/>
              <a:t> Mackenzie River, </a:t>
            </a:r>
            <a:r>
              <a:rPr lang="cs-CZ" sz="2400" dirty="0" err="1"/>
              <a:t>the</a:t>
            </a:r>
            <a:r>
              <a:rPr lang="cs-CZ" sz="2400" dirty="0"/>
              <a:t> Saint </a:t>
            </a:r>
            <a:r>
              <a:rPr lang="cs-CZ" sz="2400" dirty="0" err="1"/>
              <a:t>Lawrence</a:t>
            </a:r>
            <a:r>
              <a:rPr lang="cs-CZ" sz="2400" dirty="0"/>
              <a:t> River</a:t>
            </a:r>
          </a:p>
          <a:p>
            <a:r>
              <a:rPr lang="cs-CZ" sz="2400" u="sng" dirty="0" err="1" smtClean="0"/>
              <a:t>The</a:t>
            </a:r>
            <a:r>
              <a:rPr lang="cs-CZ" sz="2400" u="sng" dirty="0" smtClean="0"/>
              <a:t> </a:t>
            </a:r>
            <a:r>
              <a:rPr lang="cs-CZ" sz="2400" u="sng" dirty="0" err="1"/>
              <a:t>highest</a:t>
            </a:r>
            <a:r>
              <a:rPr lang="cs-CZ" sz="2400" u="sng" dirty="0"/>
              <a:t> </a:t>
            </a:r>
            <a:r>
              <a:rPr lang="cs-CZ" sz="2400" u="sng" dirty="0" err="1" smtClean="0"/>
              <a:t>peak</a:t>
            </a:r>
            <a:r>
              <a:rPr lang="cs-CZ" sz="2400" u="sng" dirty="0" smtClean="0"/>
              <a:t>:</a:t>
            </a:r>
            <a:r>
              <a:rPr lang="cs-CZ" sz="2400" dirty="0" smtClean="0"/>
              <a:t> </a:t>
            </a:r>
            <a:r>
              <a:rPr lang="cs-CZ" sz="2400" dirty="0"/>
              <a:t>Mount Logan </a:t>
            </a:r>
            <a:r>
              <a:rPr lang="cs-CZ" sz="2400" dirty="0" smtClean="0"/>
              <a:t>(5959)</a:t>
            </a:r>
            <a:endParaRPr lang="cs-CZ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48" y="4236178"/>
            <a:ext cx="3816424" cy="2234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51935" y="6500900"/>
            <a:ext cx="1815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/>
              <a:t>Banff</a:t>
            </a:r>
            <a:r>
              <a:rPr lang="cs-CZ" sz="1400" dirty="0"/>
              <a:t> </a:t>
            </a:r>
            <a:r>
              <a:rPr lang="cs-CZ" sz="1400" dirty="0" err="1"/>
              <a:t>Nationwide</a:t>
            </a:r>
            <a:r>
              <a:rPr lang="cs-CZ" sz="1400" dirty="0"/>
              <a:t> Park</a:t>
            </a:r>
          </a:p>
        </p:txBody>
      </p:sp>
      <p:pic>
        <p:nvPicPr>
          <p:cNvPr id="2050" name="Picture 2" descr="http://www.peakware.com/img.php?src=6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19508"/>
            <a:ext cx="3736057" cy="2150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294931" y="6456906"/>
            <a:ext cx="1154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Mount Logan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1330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idiani.com/maps/maps_of_north_america/maps_of_canada/large_detailed_road_and_physical_map_of_cana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99392"/>
            <a:ext cx="8208912" cy="693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80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4) </a:t>
            </a:r>
            <a:r>
              <a:rPr lang="cs-CZ" u="sng" dirty="0" err="1" smtClean="0"/>
              <a:t>Climate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Oceanic</a:t>
            </a:r>
            <a:r>
              <a:rPr lang="cs-CZ" dirty="0" smtClean="0"/>
              <a:t> </a:t>
            </a:r>
            <a:r>
              <a:rPr lang="cs-CZ" dirty="0" err="1" smtClean="0"/>
              <a:t>regions</a:t>
            </a:r>
            <a:r>
              <a:rPr lang="cs-CZ" dirty="0" smtClean="0"/>
              <a:t>: 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err="1"/>
              <a:t>average</a:t>
            </a:r>
            <a:r>
              <a:rPr lang="cs-CZ" dirty="0"/>
              <a:t>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temperatures</a:t>
            </a:r>
            <a:r>
              <a:rPr lang="cs-CZ" dirty="0"/>
              <a:t> are </a:t>
            </a:r>
            <a:r>
              <a:rPr lang="cs-CZ" dirty="0" err="1"/>
              <a:t>generally</a:t>
            </a:r>
            <a:r>
              <a:rPr lang="cs-CZ" dirty="0"/>
              <a:t> </a:t>
            </a:r>
            <a:r>
              <a:rPr lang="cs-CZ" dirty="0" err="1"/>
              <a:t>around</a:t>
            </a:r>
            <a:r>
              <a:rPr lang="cs-CZ" dirty="0"/>
              <a:t>  20 °C </a:t>
            </a:r>
          </a:p>
          <a:p>
            <a:r>
              <a:rPr lang="cs-CZ" dirty="0" smtClean="0"/>
              <a:t>Continental </a:t>
            </a:r>
            <a:r>
              <a:rPr lang="cs-CZ" dirty="0" err="1" smtClean="0"/>
              <a:t>regions</a:t>
            </a:r>
            <a:r>
              <a:rPr lang="cs-CZ" dirty="0" smtClean="0"/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err="1"/>
              <a:t>average</a:t>
            </a:r>
            <a:r>
              <a:rPr lang="cs-CZ" dirty="0"/>
              <a:t>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temperature</a:t>
            </a:r>
            <a:r>
              <a:rPr lang="cs-CZ" dirty="0"/>
              <a:t> </a:t>
            </a:r>
            <a:r>
              <a:rPr lang="cs-CZ" dirty="0" err="1"/>
              <a:t>ranges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25 to 30 °</a:t>
            </a:r>
            <a:r>
              <a:rPr lang="cs-CZ" dirty="0" smtClean="0"/>
              <a:t>C</a:t>
            </a:r>
            <a:endParaRPr lang="cs-CZ" dirty="0"/>
          </a:p>
          <a:p>
            <a:pPr lvl="1"/>
            <a:endParaRPr lang="cs-CZ" dirty="0"/>
          </a:p>
        </p:txBody>
      </p:sp>
      <p:pic>
        <p:nvPicPr>
          <p:cNvPr id="9218" name="Picture 2" descr="http://www.earthtimes.org/newsimage/weather_climat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76" y="4797152"/>
            <a:ext cx="3305157" cy="1894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http://www.divinglore.com/Genesis/images/Misc/seasuns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73263"/>
            <a:ext cx="3312368" cy="1901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7133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5) </a:t>
            </a:r>
            <a:r>
              <a:rPr lang="cs-CZ" u="sng" dirty="0" err="1" smtClean="0"/>
              <a:t>Economy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Natural </a:t>
            </a:r>
            <a:r>
              <a:rPr lang="cs-CZ" dirty="0" err="1" smtClean="0"/>
              <a:t>resources</a:t>
            </a:r>
            <a:endParaRPr lang="cs-CZ" dirty="0" smtClean="0"/>
          </a:p>
          <a:p>
            <a:pPr lvl="1">
              <a:buFont typeface="Courier New" pitchFamily="49" charset="0"/>
              <a:buChar char="o"/>
            </a:pPr>
            <a:r>
              <a:rPr lang="cs-CZ" dirty="0" err="1" smtClean="0"/>
              <a:t>Oil</a:t>
            </a:r>
            <a:r>
              <a:rPr lang="cs-CZ" dirty="0" smtClean="0"/>
              <a:t> and </a:t>
            </a:r>
            <a:r>
              <a:rPr lang="cs-CZ" dirty="0" err="1" smtClean="0"/>
              <a:t>gas</a:t>
            </a:r>
            <a:endParaRPr lang="cs-CZ" dirty="0" smtClean="0"/>
          </a:p>
          <a:p>
            <a:pPr lvl="1">
              <a:buFont typeface="Courier New" pitchFamily="49" charset="0"/>
              <a:buChar char="o"/>
            </a:pPr>
            <a:r>
              <a:rPr lang="cs-CZ" dirty="0" err="1" smtClean="0"/>
              <a:t>Minerals</a:t>
            </a:r>
            <a:r>
              <a:rPr lang="cs-CZ" dirty="0" smtClean="0"/>
              <a:t> (</a:t>
            </a:r>
            <a:r>
              <a:rPr lang="cs-CZ" dirty="0" err="1" smtClean="0"/>
              <a:t>nickel</a:t>
            </a:r>
            <a:r>
              <a:rPr lang="cs-CZ" dirty="0" smtClean="0"/>
              <a:t>)</a:t>
            </a:r>
          </a:p>
          <a:p>
            <a:pPr lvl="1"/>
            <a:endParaRPr lang="cs-CZ" dirty="0"/>
          </a:p>
          <a:p>
            <a:r>
              <a:rPr lang="cs-CZ" dirty="0" err="1" smtClean="0"/>
              <a:t>Service</a:t>
            </a:r>
            <a:r>
              <a:rPr lang="cs-CZ" dirty="0" smtClean="0"/>
              <a:t> </a:t>
            </a:r>
            <a:r>
              <a:rPr lang="cs-CZ" dirty="0" err="1" smtClean="0"/>
              <a:t>industry</a:t>
            </a:r>
            <a:endParaRPr lang="cs-CZ" dirty="0" smtClean="0"/>
          </a:p>
          <a:p>
            <a:r>
              <a:rPr lang="cs-CZ" dirty="0" err="1" smtClean="0"/>
              <a:t>Agriculture</a:t>
            </a:r>
            <a:endParaRPr lang="cs-CZ" dirty="0"/>
          </a:p>
        </p:txBody>
      </p:sp>
      <p:pic>
        <p:nvPicPr>
          <p:cNvPr id="8194" name="Picture 2" descr="http://img.ehowcdn.com/article-new/ehow/images/a06/2i/qo/canada-agriculture-grants-1.1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425" y="5013176"/>
            <a:ext cx="2347812" cy="1567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8" name="Picture 6" descr="http://www.commodityonline.com/images/865968812508e2c01032c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1980084" cy="165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nowiknow.com/wp-content/uploads/2012/08/01-gold-bar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140" y="3225363"/>
            <a:ext cx="2061164" cy="145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image.made-in-china.com/2f0j00TvUEHfrRFgqZ/Nickel-Pip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823294"/>
            <a:ext cx="1972040" cy="17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42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500</Words>
  <Application>Microsoft Office PowerPoint</Application>
  <PresentationFormat>Předvádění na obrazovce (4:3)</PresentationFormat>
  <Paragraphs>134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CANADA</vt:lpstr>
      <vt:lpstr>Prezentace aplikace PowerPoint</vt:lpstr>
      <vt:lpstr>Canada</vt:lpstr>
      <vt:lpstr>1) Location</vt:lpstr>
      <vt:lpstr>2) Population</vt:lpstr>
      <vt:lpstr>3) Landscape</vt:lpstr>
      <vt:lpstr>Prezentace aplikace PowerPoint</vt:lpstr>
      <vt:lpstr>4) Climate</vt:lpstr>
      <vt:lpstr>5) Economy</vt:lpstr>
      <vt:lpstr>6) Cities</vt:lpstr>
      <vt:lpstr>7) Symbols of Canada</vt:lpstr>
      <vt:lpstr>8) Holidays</vt:lpstr>
      <vt:lpstr>Quiz: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</dc:title>
  <dc:creator>SINGER</dc:creator>
  <cp:lastModifiedBy>SINGER</cp:lastModifiedBy>
  <cp:revision>20</cp:revision>
  <dcterms:created xsi:type="dcterms:W3CDTF">2012-10-31T18:25:51Z</dcterms:created>
  <dcterms:modified xsi:type="dcterms:W3CDTF">2012-11-01T16:38:54Z</dcterms:modified>
</cp:coreProperties>
</file>