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61" r:id="rId3"/>
    <p:sldId id="263" r:id="rId4"/>
    <p:sldId id="260" r:id="rId5"/>
    <p:sldId id="264" r:id="rId6"/>
    <p:sldId id="265" r:id="rId7"/>
    <p:sldId id="266" r:id="rId8"/>
    <p:sldId id="270" r:id="rId9"/>
    <p:sldId id="267" r:id="rId10"/>
    <p:sldId id="257" r:id="rId11"/>
    <p:sldId id="258" r:id="rId12"/>
    <p:sldId id="269" r:id="rId13"/>
    <p:sldId id="268" r:id="rId14"/>
    <p:sldId id="271" r:id="rId15"/>
    <p:sldId id="272" r:id="rId16"/>
    <p:sldId id="276" r:id="rId17"/>
    <p:sldId id="273" r:id="rId18"/>
    <p:sldId id="274" r:id="rId19"/>
    <p:sldId id="275" r:id="rId2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923" autoAdjust="0"/>
    <p:restoredTop sz="94660"/>
  </p:normalViewPr>
  <p:slideViewPr>
    <p:cSldViewPr>
      <p:cViewPr varScale="1">
        <p:scale>
          <a:sx n="69" d="100"/>
          <a:sy n="69" d="100"/>
        </p:scale>
        <p:origin x="-167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65AA0-AB7C-40F4-976B-ACFFEFD70116}" type="datetimeFigureOut">
              <a:rPr lang="cs-CZ" smtClean="0"/>
              <a:t>3.1.2013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4BC66-AC1D-40DD-9924-0714366FEE6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65AA0-AB7C-40F4-976B-ACFFEFD70116}" type="datetimeFigureOut">
              <a:rPr lang="cs-CZ" smtClean="0"/>
              <a:t>3.1.2013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4BC66-AC1D-40DD-9924-0714366FEE6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65AA0-AB7C-40F4-976B-ACFFEFD70116}" type="datetimeFigureOut">
              <a:rPr lang="cs-CZ" smtClean="0"/>
              <a:t>3.1.2013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4BC66-AC1D-40DD-9924-0714366FEE6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65AA0-AB7C-40F4-976B-ACFFEFD70116}" type="datetimeFigureOut">
              <a:rPr lang="cs-CZ" smtClean="0"/>
              <a:t>3.1.2013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4BC66-AC1D-40DD-9924-0714366FEE6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65AA0-AB7C-40F4-976B-ACFFEFD70116}" type="datetimeFigureOut">
              <a:rPr lang="cs-CZ" smtClean="0"/>
              <a:t>3.1.2013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4BC66-AC1D-40DD-9924-0714366FEE6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65AA0-AB7C-40F4-976B-ACFFEFD70116}" type="datetimeFigureOut">
              <a:rPr lang="cs-CZ" smtClean="0"/>
              <a:t>3.1.2013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4BC66-AC1D-40DD-9924-0714366FEE6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65AA0-AB7C-40F4-976B-ACFFEFD70116}" type="datetimeFigureOut">
              <a:rPr lang="cs-CZ" smtClean="0"/>
              <a:t>3.1.2013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4BC66-AC1D-40DD-9924-0714366FEE6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65AA0-AB7C-40F4-976B-ACFFEFD70116}" type="datetimeFigureOut">
              <a:rPr lang="cs-CZ" smtClean="0"/>
              <a:t>3.1.2013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4BC66-AC1D-40DD-9924-0714366FEE6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65AA0-AB7C-40F4-976B-ACFFEFD70116}" type="datetimeFigureOut">
              <a:rPr lang="cs-CZ" smtClean="0"/>
              <a:t>3.1.2013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4BC66-AC1D-40DD-9924-0714366FEE6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65AA0-AB7C-40F4-976B-ACFFEFD70116}" type="datetimeFigureOut">
              <a:rPr lang="cs-CZ" smtClean="0"/>
              <a:t>3.1.2013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4BC66-AC1D-40DD-9924-0714366FEE60}" type="slidenum">
              <a:rPr lang="cs-CZ" smtClean="0"/>
              <a:t>‹#›</a:t>
            </a:fld>
            <a:endParaRPr lang="cs-CZ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65AA0-AB7C-40F4-976B-ACFFEFD70116}" type="datetimeFigureOut">
              <a:rPr lang="cs-CZ" smtClean="0"/>
              <a:t>3.1.2013</a:t>
            </a:fld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A74BC66-AC1D-40DD-9924-0714366FEE60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5A74BC66-AC1D-40DD-9924-0714366FEE60}" type="slidenum">
              <a:rPr lang="cs-CZ" smtClean="0"/>
              <a:t>‹#›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8A765AA0-AB7C-40F4-976B-ACFFEFD70116}" type="datetimeFigureOut">
              <a:rPr lang="cs-CZ" smtClean="0"/>
              <a:t>3.1.2013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http://upload.wikimedia.org/wikipedia/commons/f/fd/Centre_Court_roof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hyperlink" Target="//upload.wikimedia.org/wikipedia/commons/9/90/William_Shakespeare_-birthplace_-house2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imgbase.info/images/safe-wallpapers/photography/cityscape/4989_lond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91228" y="-171400"/>
            <a:ext cx="9870388" cy="7468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488892" y="188640"/>
            <a:ext cx="806489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300" dirty="0" smtClean="0">
                <a:solidFill>
                  <a:schemeClr val="bg1"/>
                </a:solidFill>
                <a:latin typeface="Adobe Garamond Pro Bold" pitchFamily="18" charset="-18"/>
              </a:rPr>
              <a:t>LONDON AND OTHER </a:t>
            </a:r>
            <a:r>
              <a:rPr lang="cs-CZ" sz="3300" dirty="0" smtClean="0">
                <a:solidFill>
                  <a:schemeClr val="bg1"/>
                </a:solidFill>
                <a:latin typeface="Adobe Garamond Pro Bold" pitchFamily="18" charset="-18"/>
              </a:rPr>
              <a:t>BRITISH </a:t>
            </a:r>
            <a:r>
              <a:rPr lang="cs-CZ" sz="3300" dirty="0" smtClean="0">
                <a:solidFill>
                  <a:schemeClr val="bg1"/>
                </a:solidFill>
                <a:latin typeface="Adobe Garamond Pro Bold" pitchFamily="18" charset="-18"/>
              </a:rPr>
              <a:t>CITIES</a:t>
            </a:r>
            <a:endParaRPr lang="cs-CZ" sz="3300" dirty="0">
              <a:solidFill>
                <a:schemeClr val="bg1"/>
              </a:solidFill>
              <a:latin typeface="Adobe Garamond Pro Bold" pitchFamily="18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62833935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91480" y="-99392"/>
            <a:ext cx="5842992" cy="1012974"/>
          </a:xfrm>
        </p:spPr>
        <p:txBody>
          <a:bodyPr/>
          <a:lstStyle/>
          <a:p>
            <a:r>
              <a:rPr lang="cs-CZ" sz="2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SYMBOLS OF LONDON</a:t>
            </a:r>
            <a:endParaRPr lang="cs-CZ" sz="26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572616"/>
            <a:ext cx="7620000" cy="4800600"/>
          </a:xfrm>
        </p:spPr>
        <p:txBody>
          <a:bodyPr>
            <a:normAutofit/>
          </a:bodyPr>
          <a:lstStyle/>
          <a:p>
            <a:r>
              <a:rPr lang="cs-CZ" sz="1950" dirty="0" smtClean="0">
                <a:solidFill>
                  <a:srgbClr val="000000"/>
                </a:solidFill>
              </a:rPr>
              <a:t>R</a:t>
            </a:r>
            <a:r>
              <a:rPr lang="en-GB" sz="1950" dirty="0" err="1" smtClean="0">
                <a:solidFill>
                  <a:srgbClr val="000000"/>
                </a:solidFill>
              </a:rPr>
              <a:t>ed</a:t>
            </a:r>
            <a:r>
              <a:rPr lang="en-GB" sz="1950" dirty="0" smtClean="0">
                <a:solidFill>
                  <a:srgbClr val="000000"/>
                </a:solidFill>
              </a:rPr>
              <a:t> </a:t>
            </a:r>
            <a:r>
              <a:rPr lang="en-GB" sz="1950" dirty="0">
                <a:solidFill>
                  <a:srgbClr val="000000"/>
                </a:solidFill>
              </a:rPr>
              <a:t>double-deckers </a:t>
            </a:r>
            <a:endParaRPr lang="cs-CZ" sz="1950" dirty="0" smtClean="0">
              <a:solidFill>
                <a:srgbClr val="000000"/>
              </a:solidFill>
            </a:endParaRPr>
          </a:p>
          <a:p>
            <a:r>
              <a:rPr lang="cs-CZ" sz="1950" dirty="0">
                <a:solidFill>
                  <a:srgbClr val="000000"/>
                </a:solidFill>
              </a:rPr>
              <a:t>O</a:t>
            </a:r>
            <a:r>
              <a:rPr lang="en-GB" sz="1950" dirty="0" err="1" smtClean="0">
                <a:solidFill>
                  <a:srgbClr val="000000"/>
                </a:solidFill>
              </a:rPr>
              <a:t>ld</a:t>
            </a:r>
            <a:r>
              <a:rPr lang="en-GB" sz="1950" dirty="0" smtClean="0">
                <a:solidFill>
                  <a:srgbClr val="000000"/>
                </a:solidFill>
              </a:rPr>
              <a:t> </a:t>
            </a:r>
            <a:r>
              <a:rPr lang="en-GB" sz="1950" dirty="0">
                <a:solidFill>
                  <a:srgbClr val="000000"/>
                </a:solidFill>
              </a:rPr>
              <a:t>fashioned black </a:t>
            </a:r>
            <a:r>
              <a:rPr lang="en-GB" sz="1950" dirty="0" smtClean="0">
                <a:solidFill>
                  <a:srgbClr val="000000"/>
                </a:solidFill>
              </a:rPr>
              <a:t>taxis</a:t>
            </a:r>
            <a:endParaRPr lang="cs-CZ" sz="1950" dirty="0" smtClean="0">
              <a:solidFill>
                <a:srgbClr val="000000"/>
              </a:solidFill>
            </a:endParaRPr>
          </a:p>
          <a:p>
            <a:r>
              <a:rPr lang="cs-CZ" sz="1950" dirty="0">
                <a:solidFill>
                  <a:srgbClr val="000000"/>
                </a:solidFill>
              </a:rPr>
              <a:t>R</a:t>
            </a:r>
            <a:r>
              <a:rPr lang="en-GB" sz="1950" dirty="0" err="1" smtClean="0">
                <a:solidFill>
                  <a:srgbClr val="000000"/>
                </a:solidFill>
              </a:rPr>
              <a:t>ed</a:t>
            </a:r>
            <a:r>
              <a:rPr lang="en-GB" sz="1950" dirty="0" smtClean="0">
                <a:solidFill>
                  <a:srgbClr val="000000"/>
                </a:solidFill>
              </a:rPr>
              <a:t> phone-boxes</a:t>
            </a:r>
            <a:endParaRPr lang="cs-CZ" sz="1950" dirty="0" smtClean="0">
              <a:solidFill>
                <a:srgbClr val="000000"/>
              </a:solidFill>
            </a:endParaRPr>
          </a:p>
          <a:p>
            <a:r>
              <a:rPr lang="cs-CZ" sz="1950" dirty="0" err="1" smtClean="0">
                <a:solidFill>
                  <a:srgbClr val="000000"/>
                </a:solidFill>
              </a:rPr>
              <a:t>Guardsmen</a:t>
            </a:r>
            <a:endParaRPr lang="cs-CZ" sz="1950" dirty="0">
              <a:solidFill>
                <a:srgbClr val="000000"/>
              </a:solidFill>
            </a:endParaRPr>
          </a:p>
          <a:p>
            <a:r>
              <a:rPr lang="en-GB" sz="1950" dirty="0" smtClean="0">
                <a:solidFill>
                  <a:srgbClr val="000000"/>
                </a:solidFill>
              </a:rPr>
              <a:t>The </a:t>
            </a:r>
            <a:r>
              <a:rPr lang="en-GB" sz="1950" dirty="0">
                <a:solidFill>
                  <a:srgbClr val="000000"/>
                </a:solidFill>
              </a:rPr>
              <a:t>London Underground </a:t>
            </a:r>
            <a:r>
              <a:rPr lang="en-GB" sz="1950" dirty="0" smtClean="0">
                <a:solidFill>
                  <a:srgbClr val="000000"/>
                </a:solidFill>
              </a:rPr>
              <a:t>(tube</a:t>
            </a:r>
            <a:r>
              <a:rPr lang="en-GB" sz="1950" dirty="0">
                <a:solidFill>
                  <a:srgbClr val="000000"/>
                </a:solidFill>
              </a:rPr>
              <a:t>) </a:t>
            </a:r>
            <a:r>
              <a:rPr lang="cs-CZ" sz="1950" dirty="0" smtClean="0">
                <a:solidFill>
                  <a:srgbClr val="000000"/>
                </a:solidFill>
              </a:rPr>
              <a:t>- </a:t>
            </a:r>
            <a:r>
              <a:rPr lang="cs-CZ" sz="1950" dirty="0" err="1" smtClean="0">
                <a:solidFill>
                  <a:srgbClr val="000000"/>
                </a:solidFill>
              </a:rPr>
              <a:t>the</a:t>
            </a:r>
            <a:r>
              <a:rPr lang="cs-CZ" sz="1950" dirty="0" smtClean="0">
                <a:solidFill>
                  <a:srgbClr val="000000"/>
                </a:solidFill>
              </a:rPr>
              <a:t> </a:t>
            </a:r>
            <a:r>
              <a:rPr lang="en-GB" sz="1950" dirty="0" smtClean="0">
                <a:solidFill>
                  <a:srgbClr val="000000"/>
                </a:solidFill>
              </a:rPr>
              <a:t>first</a:t>
            </a:r>
            <a:r>
              <a:rPr lang="cs-CZ" sz="1950" dirty="0" smtClean="0">
                <a:solidFill>
                  <a:srgbClr val="000000"/>
                </a:solidFill>
              </a:rPr>
              <a:t/>
            </a:r>
            <a:br>
              <a:rPr lang="cs-CZ" sz="1950" dirty="0" smtClean="0">
                <a:solidFill>
                  <a:srgbClr val="000000"/>
                </a:solidFill>
              </a:rPr>
            </a:br>
            <a:r>
              <a:rPr lang="en-GB" sz="1950" dirty="0" smtClean="0">
                <a:solidFill>
                  <a:srgbClr val="000000"/>
                </a:solidFill>
              </a:rPr>
              <a:t> underground</a:t>
            </a:r>
            <a:r>
              <a:rPr lang="cs-CZ" sz="1950" dirty="0" smtClean="0">
                <a:solidFill>
                  <a:srgbClr val="000000"/>
                </a:solidFill>
              </a:rPr>
              <a:t> </a:t>
            </a:r>
            <a:r>
              <a:rPr lang="en-GB" sz="1950" dirty="0" smtClean="0">
                <a:solidFill>
                  <a:srgbClr val="000000"/>
                </a:solidFill>
              </a:rPr>
              <a:t>railway </a:t>
            </a:r>
            <a:r>
              <a:rPr lang="en-GB" sz="1950" dirty="0">
                <a:solidFill>
                  <a:srgbClr val="000000"/>
                </a:solidFill>
              </a:rPr>
              <a:t>for passengers in the world.</a:t>
            </a:r>
            <a:endParaRPr lang="cs-CZ" sz="1950" dirty="0">
              <a:solidFill>
                <a:srgbClr val="000000"/>
              </a:solidFill>
            </a:endParaRPr>
          </a:p>
        </p:txBody>
      </p:sp>
      <p:pic>
        <p:nvPicPr>
          <p:cNvPr id="4100" name="Picture 4" descr="http://www.vaguelyinteresting.co.uk/wp-content/uploads/2012/10/red-phone-box-112798061589jd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556" y="116632"/>
            <a:ext cx="2094036" cy="3701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1.bp.blogspot.com/-jCXrpOmW-fQ/TrhYfRXudVI/AAAAAAAAFmo/21jO7sJFiXQ/s1600/Rev+black+ca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990596"/>
            <a:ext cx="2520280" cy="1625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://www.freefoto.com/images/31/10/31_10_19---London-double-decker-bus--London--England_web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29" b="9777"/>
          <a:stretch/>
        </p:blipFill>
        <p:spPr bwMode="auto">
          <a:xfrm>
            <a:off x="4586816" y="4270927"/>
            <a:ext cx="3698776" cy="2345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http://keetsa.com/blog/wp-content/uploads/2008/09/no-black-bear-hats-for-london-guardsmen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2" y="2798779"/>
            <a:ext cx="3803923" cy="2038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0" name="Picture 14" descr="http://thatandthisinmumbai.files.wordpress.com/2012/07/london-underground-18.jpg?w=253&amp;h=300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36" b="5783"/>
          <a:stretch/>
        </p:blipFill>
        <p:spPr bwMode="auto">
          <a:xfrm>
            <a:off x="4262903" y="318656"/>
            <a:ext cx="1656184" cy="1648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4531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0"/>
            <a:ext cx="7620000" cy="1143000"/>
          </a:xfrm>
        </p:spPr>
        <p:txBody>
          <a:bodyPr/>
          <a:lstStyle/>
          <a:p>
            <a:r>
              <a:rPr lang="cs-CZ" sz="2600" dirty="0" smtClean="0">
                <a:solidFill>
                  <a:srgbClr val="000000"/>
                </a:solidFill>
              </a:rPr>
              <a:t>SPORT IN LONDON</a:t>
            </a:r>
            <a:endParaRPr lang="cs-CZ" sz="2600" dirty="0">
              <a:solidFill>
                <a:srgbClr val="0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7504" y="1052735"/>
            <a:ext cx="7620000" cy="5453671"/>
          </a:xfrm>
        </p:spPr>
        <p:txBody>
          <a:bodyPr>
            <a:normAutofit fontScale="92500" lnSpcReduction="10000"/>
          </a:bodyPr>
          <a:lstStyle/>
          <a:p>
            <a:r>
              <a:rPr lang="en-GB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Olympic Games </a:t>
            </a:r>
            <a:r>
              <a:rPr lang="en-GB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 London</a:t>
            </a:r>
            <a:r>
              <a:rPr lang="cs-CZ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114300" indent="0">
              <a:buNone/>
            </a:pPr>
            <a:r>
              <a:rPr lang="cs-CZ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In </a:t>
            </a:r>
            <a:r>
              <a:rPr lang="en-GB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2012 there were Summer Olympic Games</a:t>
            </a:r>
            <a:endParaRPr lang="cs-CZ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cs-CZ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GB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London became </a:t>
            </a:r>
            <a:r>
              <a:rPr lang="cs-CZ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cs-CZ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first</a:t>
            </a:r>
            <a:r>
              <a:rPr lang="cs-CZ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city in </a:t>
            </a:r>
            <a:r>
              <a:rPr lang="cs-CZ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cs-CZ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world</a:t>
            </a:r>
            <a:r>
              <a:rPr lang="cs-CZ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that</a:t>
            </a:r>
            <a:r>
              <a:rPr lang="cs-CZ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cs-CZ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cs-CZ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hosted</a:t>
            </a:r>
            <a:r>
              <a:rPr lang="cs-CZ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cs-CZ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Olympic</a:t>
            </a:r>
            <a:r>
              <a:rPr lang="cs-CZ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Games</a:t>
            </a:r>
            <a:r>
              <a:rPr lang="cs-CZ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three</a:t>
            </a:r>
            <a:r>
              <a:rPr lang="cs-CZ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times</a:t>
            </a:r>
            <a:r>
              <a:rPr lang="cs-CZ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b</a:t>
            </a:r>
            <a:r>
              <a:rPr lang="en-GB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ecause</a:t>
            </a:r>
            <a:r>
              <a:rPr lang="en-GB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there</a:t>
            </a:r>
            <a:r>
              <a:rPr lang="cs-CZ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were</a:t>
            </a:r>
            <a:r>
              <a:rPr lang="cs-CZ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Olympic</a:t>
            </a:r>
            <a:r>
              <a:rPr lang="cs-CZ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games</a:t>
            </a:r>
            <a:r>
              <a:rPr lang="cs-CZ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in 1908 and 1948 as </a:t>
            </a:r>
            <a:r>
              <a:rPr lang="cs-CZ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well</a:t>
            </a:r>
            <a:r>
              <a:rPr lang="cs-CZ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114300" indent="0">
              <a:buNone/>
            </a:pPr>
            <a:endParaRPr lang="cs-CZ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Arsena</a:t>
            </a:r>
            <a:r>
              <a:rPr lang="cs-CZ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cs-CZ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cs-CZ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Chelsea</a:t>
            </a:r>
            <a:r>
              <a:rPr lang="cs-CZ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cs-CZ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Tottenham</a:t>
            </a:r>
            <a:r>
              <a:rPr lang="cs-CZ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Hotspur</a:t>
            </a:r>
            <a:r>
              <a:rPr lang="cs-CZ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are </a:t>
            </a:r>
            <a:r>
              <a:rPr lang="cs-CZ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London's</a:t>
            </a:r>
            <a:r>
              <a:rPr lang="cs-CZ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most </a:t>
            </a:r>
            <a:r>
              <a:rPr lang="cs-CZ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successful</a:t>
            </a:r>
            <a:r>
              <a:rPr lang="cs-CZ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football</a:t>
            </a:r>
            <a:r>
              <a:rPr lang="cs-CZ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teams</a:t>
            </a:r>
            <a:r>
              <a:rPr lang="cs-CZ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cs-CZ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domestic</a:t>
            </a:r>
            <a:r>
              <a:rPr lang="cs-CZ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cs-CZ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European</a:t>
            </a:r>
            <a:r>
              <a:rPr lang="cs-CZ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competitions</a:t>
            </a:r>
            <a:r>
              <a:rPr lang="cs-CZ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endParaRPr lang="cs-CZ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Wembley</a:t>
            </a:r>
            <a:r>
              <a:rPr lang="cs-CZ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Stadium</a:t>
            </a:r>
            <a:r>
              <a:rPr lang="cs-CZ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cs-CZ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England's</a:t>
            </a:r>
            <a:r>
              <a:rPr lang="cs-CZ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national</a:t>
            </a:r>
            <a:r>
              <a:rPr lang="cs-CZ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stadium</a:t>
            </a:r>
            <a:r>
              <a:rPr lang="cs-CZ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cs-CZ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cs-CZ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It</a:t>
            </a:r>
            <a:r>
              <a:rPr lang="cs-CZ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cs-CZ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cs-CZ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home</a:t>
            </a:r>
            <a:r>
              <a:rPr lang="cs-CZ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venue</a:t>
            </a:r>
            <a:r>
              <a:rPr lang="cs-CZ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cs-CZ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cs-CZ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England</a:t>
            </a:r>
            <a:r>
              <a:rPr lang="cs-CZ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national</a:t>
            </a:r>
            <a:r>
              <a:rPr lang="cs-CZ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cs-CZ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cs-CZ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football</a:t>
            </a:r>
            <a:r>
              <a:rPr lang="cs-CZ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team</a:t>
            </a:r>
            <a:r>
              <a:rPr lang="cs-CZ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cs-CZ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Wimbledon </a:t>
            </a:r>
            <a:r>
              <a:rPr lang="cs-CZ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cs-CZ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cs-CZ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district</a:t>
            </a:r>
            <a:r>
              <a:rPr lang="cs-CZ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in </a:t>
            </a:r>
            <a:r>
              <a:rPr lang="cs-CZ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southwest</a:t>
            </a:r>
            <a:r>
              <a:rPr lang="cs-CZ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London. </a:t>
            </a:r>
            <a:r>
              <a:rPr lang="cs-CZ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cs-CZ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cs-CZ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It</a:t>
            </a:r>
            <a:r>
              <a:rPr lang="cs-CZ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cs-CZ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home</a:t>
            </a:r>
            <a:r>
              <a:rPr lang="cs-CZ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to </a:t>
            </a:r>
            <a:r>
              <a:rPr lang="cs-CZ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cs-CZ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Wimbledon </a:t>
            </a:r>
            <a:r>
              <a:rPr lang="cs-CZ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Tennis</a:t>
            </a:r>
            <a:r>
              <a:rPr lang="cs-CZ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cs-CZ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cs-CZ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Championships</a:t>
            </a:r>
            <a:endParaRPr lang="cs-CZ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Obrázek 3" descr="File:Centre Court roof.jpg">
            <a:hlinkClick r:id="rId2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490183"/>
            <a:ext cx="2914024" cy="2016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ázek 4" descr="http://www.london-attractions.info/images/attractions/wembley-stadium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6938" y="188639"/>
            <a:ext cx="3105190" cy="192320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87825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98662" y="188640"/>
            <a:ext cx="4201330" cy="4800600"/>
          </a:xfrm>
        </p:spPr>
        <p:txBody>
          <a:bodyPr>
            <a:normAutofit/>
          </a:bodyPr>
          <a:lstStyle/>
          <a:p>
            <a:r>
              <a:rPr lang="cs-CZ" sz="2000" b="1" u="sng" dirty="0" smtClean="0">
                <a:solidFill>
                  <a:srgbClr val="000000"/>
                </a:solidFill>
              </a:rPr>
              <a:t>EDINBURGH</a:t>
            </a:r>
            <a:r>
              <a:rPr lang="cs-CZ" sz="2000" dirty="0" smtClean="0">
                <a:solidFill>
                  <a:srgbClr val="000000"/>
                </a:solidFill>
              </a:rPr>
              <a:t> </a:t>
            </a:r>
          </a:p>
          <a:p>
            <a:r>
              <a:rPr lang="cs-CZ" sz="2000" dirty="0" err="1" smtClean="0">
                <a:solidFill>
                  <a:srgbClr val="000000"/>
                </a:solidFill>
              </a:rPr>
              <a:t>Located</a:t>
            </a:r>
            <a:r>
              <a:rPr lang="cs-CZ" sz="2000" dirty="0" smtClean="0">
                <a:solidFill>
                  <a:srgbClr val="000000"/>
                </a:solidFill>
              </a:rPr>
              <a:t> i</a:t>
            </a:r>
            <a:r>
              <a:rPr lang="en-US" sz="2000" dirty="0" smtClean="0">
                <a:solidFill>
                  <a:srgbClr val="000000"/>
                </a:solidFill>
              </a:rPr>
              <a:t>n </a:t>
            </a:r>
            <a:r>
              <a:rPr lang="en-US" sz="2000" dirty="0">
                <a:solidFill>
                  <a:srgbClr val="000000"/>
                </a:solidFill>
              </a:rPr>
              <a:t>the south east of </a:t>
            </a:r>
            <a:r>
              <a:rPr lang="en-US" sz="2000" dirty="0" smtClean="0">
                <a:solidFill>
                  <a:srgbClr val="000000"/>
                </a:solidFill>
              </a:rPr>
              <a:t>Scotland</a:t>
            </a:r>
            <a:endParaRPr lang="cs-CZ" sz="2000" dirty="0">
              <a:solidFill>
                <a:srgbClr val="000000"/>
              </a:solidFill>
            </a:endParaRPr>
          </a:p>
          <a:p>
            <a:r>
              <a:rPr lang="cs-CZ" sz="2000" dirty="0" smtClean="0">
                <a:solidFill>
                  <a:srgbClr val="000000"/>
                </a:solidFill>
              </a:rPr>
              <a:t>Edinburgh </a:t>
            </a:r>
            <a:r>
              <a:rPr lang="cs-CZ" sz="2000" dirty="0" err="1" smtClean="0">
                <a:solidFill>
                  <a:srgbClr val="000000"/>
                </a:solidFill>
              </a:rPr>
              <a:t>is</a:t>
            </a:r>
            <a:r>
              <a:rPr lang="cs-CZ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smtClean="0">
                <a:solidFill>
                  <a:srgbClr val="000000"/>
                </a:solidFill>
              </a:rPr>
              <a:t>the </a:t>
            </a:r>
            <a:r>
              <a:rPr lang="en-US" sz="2000" dirty="0">
                <a:solidFill>
                  <a:srgbClr val="000000"/>
                </a:solidFill>
              </a:rPr>
              <a:t>capital city of Scotland </a:t>
            </a:r>
            <a:endParaRPr lang="cs-CZ" sz="2000" dirty="0" smtClean="0">
              <a:solidFill>
                <a:srgbClr val="000000"/>
              </a:solidFill>
            </a:endParaRPr>
          </a:p>
          <a:p>
            <a:r>
              <a:rPr lang="cs-CZ" sz="2000" dirty="0" smtClean="0">
                <a:solidFill>
                  <a:srgbClr val="000000"/>
                </a:solidFill>
              </a:rPr>
              <a:t>B</a:t>
            </a:r>
            <a:r>
              <a:rPr lang="en-US" sz="2000" dirty="0" err="1" smtClean="0">
                <a:solidFill>
                  <a:srgbClr val="000000"/>
                </a:solidFill>
              </a:rPr>
              <a:t>eautiful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>
                <a:solidFill>
                  <a:srgbClr val="000000"/>
                </a:solidFill>
              </a:rPr>
              <a:t>city with its large collection of Medieval and Georgian </a:t>
            </a:r>
            <a:r>
              <a:rPr lang="en-US" sz="2000" dirty="0" smtClean="0">
                <a:solidFill>
                  <a:srgbClr val="000000"/>
                </a:solidFill>
              </a:rPr>
              <a:t>buildings</a:t>
            </a:r>
            <a:endParaRPr lang="cs-CZ" sz="2000" dirty="0">
              <a:solidFill>
                <a:srgbClr val="000000"/>
              </a:solidFill>
            </a:endParaRPr>
          </a:p>
          <a:p>
            <a:r>
              <a:rPr lang="cs-CZ" sz="2000" b="1" dirty="0" smtClean="0">
                <a:solidFill>
                  <a:srgbClr val="000000"/>
                </a:solidFill>
              </a:rPr>
              <a:t>E</a:t>
            </a:r>
            <a:r>
              <a:rPr lang="en-US" sz="2000" b="1" dirty="0" err="1" smtClean="0">
                <a:solidFill>
                  <a:srgbClr val="000000"/>
                </a:solidFill>
              </a:rPr>
              <a:t>dinburgh</a:t>
            </a:r>
            <a:r>
              <a:rPr lang="en-US" sz="2000" b="1" dirty="0" smtClean="0">
                <a:solidFill>
                  <a:srgbClr val="000000"/>
                </a:solidFill>
              </a:rPr>
              <a:t> </a:t>
            </a:r>
            <a:r>
              <a:rPr lang="cs-CZ" sz="2000" b="1" dirty="0" smtClean="0">
                <a:solidFill>
                  <a:srgbClr val="000000"/>
                </a:solidFill>
              </a:rPr>
              <a:t>c</a:t>
            </a:r>
            <a:r>
              <a:rPr lang="en-US" sz="2000" b="1" dirty="0" err="1" smtClean="0">
                <a:solidFill>
                  <a:srgbClr val="000000"/>
                </a:solidFill>
              </a:rPr>
              <a:t>astle</a:t>
            </a:r>
            <a:r>
              <a:rPr lang="en-US" sz="2000" b="1" dirty="0" smtClean="0">
                <a:solidFill>
                  <a:srgbClr val="000000"/>
                </a:solidFill>
              </a:rPr>
              <a:t> </a:t>
            </a:r>
            <a:r>
              <a:rPr lang="cs-CZ" sz="2000" dirty="0" smtClean="0">
                <a:solidFill>
                  <a:srgbClr val="000000"/>
                </a:solidFill>
              </a:rPr>
              <a:t>on </a:t>
            </a:r>
            <a:r>
              <a:rPr lang="en-US" sz="2000" dirty="0" smtClean="0">
                <a:solidFill>
                  <a:srgbClr val="000000"/>
                </a:solidFill>
              </a:rPr>
              <a:t>a </a:t>
            </a:r>
            <a:r>
              <a:rPr lang="en-US" sz="2000" dirty="0">
                <a:solidFill>
                  <a:srgbClr val="000000"/>
                </a:solidFill>
              </a:rPr>
              <a:t>piece of volcanic </a:t>
            </a:r>
            <a:r>
              <a:rPr lang="en-US" sz="2000" dirty="0" smtClean="0">
                <a:solidFill>
                  <a:srgbClr val="000000"/>
                </a:solidFill>
              </a:rPr>
              <a:t>rock</a:t>
            </a:r>
            <a:endParaRPr lang="cs-CZ" sz="2000" dirty="0" smtClean="0">
              <a:solidFill>
                <a:srgbClr val="000000"/>
              </a:solidFill>
            </a:endParaRPr>
          </a:p>
          <a:p>
            <a:endParaRPr lang="cs-CZ" sz="2000" dirty="0">
              <a:solidFill>
                <a:srgbClr val="000000"/>
              </a:solidFill>
            </a:endParaRPr>
          </a:p>
        </p:txBody>
      </p:sp>
      <p:pic>
        <p:nvPicPr>
          <p:cNvPr id="11266" name="Picture 2" descr="http://www.whichcastle.com/castle-images/edinburgh-and-the-lothians/edinburghcastle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978" r="1985" b="5143"/>
          <a:stretch/>
        </p:blipFill>
        <p:spPr bwMode="auto">
          <a:xfrm>
            <a:off x="395536" y="4005064"/>
            <a:ext cx="3747972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délník 3"/>
          <p:cNvSpPr/>
          <p:nvPr/>
        </p:nvSpPr>
        <p:spPr>
          <a:xfrm>
            <a:off x="4283968" y="908720"/>
            <a:ext cx="396044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cs-CZ" dirty="0" smtClean="0">
                <a:solidFill>
                  <a:srgbClr val="000000"/>
                </a:solidFill>
              </a:rPr>
              <a:t>T</a:t>
            </a:r>
            <a:r>
              <a:rPr lang="en-US" dirty="0" smtClean="0">
                <a:solidFill>
                  <a:srgbClr val="000000"/>
                </a:solidFill>
              </a:rPr>
              <a:t>he </a:t>
            </a:r>
            <a:r>
              <a:rPr lang="en-US" dirty="0">
                <a:solidFill>
                  <a:srgbClr val="000000"/>
                </a:solidFill>
              </a:rPr>
              <a:t>capital city of </a:t>
            </a:r>
            <a:r>
              <a:rPr lang="en-US" dirty="0" smtClean="0">
                <a:solidFill>
                  <a:srgbClr val="000000"/>
                </a:solidFill>
              </a:rPr>
              <a:t>Wales</a:t>
            </a:r>
            <a:endParaRPr lang="cs-CZ" dirty="0" smtClean="0">
              <a:solidFill>
                <a:srgbClr val="000000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cs-CZ" dirty="0" smtClean="0">
                <a:solidFill>
                  <a:srgbClr val="000000"/>
                </a:solidFill>
              </a:rPr>
              <a:t>Centre </a:t>
            </a:r>
            <a:r>
              <a:rPr lang="cs-CZ" dirty="0" err="1">
                <a:solidFill>
                  <a:srgbClr val="000000"/>
                </a:solidFill>
              </a:rPr>
              <a:t>of</a:t>
            </a:r>
            <a:r>
              <a:rPr lang="cs-CZ" dirty="0">
                <a:solidFill>
                  <a:srgbClr val="000000"/>
                </a:solidFill>
              </a:rPr>
              <a:t> </a:t>
            </a:r>
            <a:r>
              <a:rPr lang="cs-CZ" dirty="0" err="1">
                <a:solidFill>
                  <a:srgbClr val="000000"/>
                </a:solidFill>
              </a:rPr>
              <a:t>the</a:t>
            </a:r>
            <a:r>
              <a:rPr lang="cs-CZ" dirty="0">
                <a:solidFill>
                  <a:srgbClr val="000000"/>
                </a:solidFill>
              </a:rPr>
              <a:t> </a:t>
            </a:r>
            <a:r>
              <a:rPr lang="cs-CZ" dirty="0" err="1">
                <a:solidFill>
                  <a:srgbClr val="000000"/>
                </a:solidFill>
              </a:rPr>
              <a:t>Welsh</a:t>
            </a:r>
            <a:r>
              <a:rPr lang="cs-CZ" dirty="0">
                <a:solidFill>
                  <a:srgbClr val="000000"/>
                </a:solidFill>
              </a:rPr>
              <a:t> </a:t>
            </a:r>
            <a:r>
              <a:rPr lang="cs-CZ" dirty="0" err="1" smtClean="0">
                <a:solidFill>
                  <a:srgbClr val="000000"/>
                </a:solidFill>
              </a:rPr>
              <a:t>culture</a:t>
            </a:r>
            <a:endParaRPr lang="cs-CZ" dirty="0">
              <a:solidFill>
                <a:srgbClr val="000000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cs-CZ" dirty="0" smtClean="0">
                <a:solidFill>
                  <a:srgbClr val="000000"/>
                </a:solidFill>
              </a:rPr>
              <a:t>C</a:t>
            </a:r>
            <a:r>
              <a:rPr lang="en-US" dirty="0" err="1" smtClean="0">
                <a:solidFill>
                  <a:srgbClr val="000000"/>
                </a:solidFill>
              </a:rPr>
              <a:t>ardiff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</a:rPr>
              <a:t>is known for </a:t>
            </a:r>
            <a:r>
              <a:rPr lang="en-US" b="1" dirty="0">
                <a:solidFill>
                  <a:srgbClr val="000000"/>
                </a:solidFill>
              </a:rPr>
              <a:t>Cardiff </a:t>
            </a:r>
            <a:r>
              <a:rPr lang="cs-CZ" b="1" dirty="0" smtClean="0">
                <a:solidFill>
                  <a:srgbClr val="000000"/>
                </a:solidFill>
              </a:rPr>
              <a:t>c</a:t>
            </a:r>
            <a:r>
              <a:rPr lang="en-US" b="1" dirty="0" err="1" smtClean="0">
                <a:solidFill>
                  <a:srgbClr val="000000"/>
                </a:solidFill>
              </a:rPr>
              <a:t>astle</a:t>
            </a:r>
            <a:r>
              <a:rPr lang="en-US" dirty="0">
                <a:solidFill>
                  <a:srgbClr val="000000"/>
                </a:solidFill>
              </a:rPr>
              <a:t>, the National Museum Gallery of Wales, </a:t>
            </a:r>
            <a:r>
              <a:rPr lang="en-US" dirty="0" err="1" smtClean="0">
                <a:solidFill>
                  <a:srgbClr val="000000"/>
                </a:solidFill>
              </a:rPr>
              <a:t>Millenium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</a:rPr>
              <a:t>Stadium, and Cardiff Bay.</a:t>
            </a: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4427984" y="251356"/>
            <a:ext cx="31683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u="sng" dirty="0" smtClean="0">
                <a:solidFill>
                  <a:srgbClr val="000000"/>
                </a:solidFill>
              </a:rPr>
              <a:t>CARDIFF</a:t>
            </a:r>
            <a:endParaRPr lang="cs-CZ" sz="2000" b="1" u="sng" dirty="0">
              <a:solidFill>
                <a:srgbClr val="000000"/>
              </a:solidFill>
            </a:endParaRPr>
          </a:p>
        </p:txBody>
      </p:sp>
      <p:pic>
        <p:nvPicPr>
          <p:cNvPr id="11268" name="Picture 4" descr="http://cityurc.org.uk/1/wp-content/uploads/2010/12/Cardiff-Castl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005064"/>
            <a:ext cx="3312368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Přímá spojnice 7"/>
          <p:cNvCxnSpPr/>
          <p:nvPr/>
        </p:nvCxnSpPr>
        <p:spPr>
          <a:xfrm>
            <a:off x="4239580" y="44624"/>
            <a:ext cx="88776" cy="674136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78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188640"/>
            <a:ext cx="7620000" cy="4800600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cs-CZ" sz="2000" b="1" u="sng" dirty="0" smtClean="0">
                <a:solidFill>
                  <a:srgbClr val="000000"/>
                </a:solidFill>
              </a:rPr>
              <a:t>BRIGHTON</a:t>
            </a:r>
            <a:endParaRPr lang="cs-CZ" sz="2000" u="sng" dirty="0">
              <a:solidFill>
                <a:srgbClr val="000000"/>
              </a:solidFill>
            </a:endParaRPr>
          </a:p>
          <a:p>
            <a:pPr lvl="0"/>
            <a:r>
              <a:rPr lang="en-US" sz="2000" dirty="0">
                <a:solidFill>
                  <a:srgbClr val="000000"/>
                </a:solidFill>
              </a:rPr>
              <a:t>Located on the south coast of England by the </a:t>
            </a:r>
            <a:r>
              <a:rPr lang="en-US" sz="2000" dirty="0" smtClean="0">
                <a:solidFill>
                  <a:srgbClr val="000000"/>
                </a:solidFill>
              </a:rPr>
              <a:t>seaside</a:t>
            </a:r>
            <a:r>
              <a:rPr lang="cs-CZ" sz="2000" dirty="0" smtClean="0">
                <a:solidFill>
                  <a:srgbClr val="000000"/>
                </a:solidFill>
              </a:rPr>
              <a:t> – </a:t>
            </a:r>
            <a:r>
              <a:rPr lang="cs-CZ" sz="2000" dirty="0" err="1" smtClean="0">
                <a:solidFill>
                  <a:srgbClr val="000000"/>
                </a:solidFill>
              </a:rPr>
              <a:t>popular</a:t>
            </a:r>
            <a:r>
              <a:rPr lang="cs-CZ" sz="2000" dirty="0" smtClean="0">
                <a:solidFill>
                  <a:srgbClr val="000000"/>
                </a:solidFill>
              </a:rPr>
              <a:t> </a:t>
            </a:r>
            <a:r>
              <a:rPr lang="cs-CZ" sz="2000" dirty="0" err="1" smtClean="0">
                <a:solidFill>
                  <a:srgbClr val="000000"/>
                </a:solidFill>
              </a:rPr>
              <a:t>summer</a:t>
            </a:r>
            <a:r>
              <a:rPr lang="cs-CZ" sz="2000" dirty="0" smtClean="0">
                <a:solidFill>
                  <a:srgbClr val="000000"/>
                </a:solidFill>
              </a:rPr>
              <a:t> resort.</a:t>
            </a:r>
            <a:endParaRPr lang="cs-CZ" sz="2000" dirty="0">
              <a:solidFill>
                <a:srgbClr val="000000"/>
              </a:solidFill>
            </a:endParaRPr>
          </a:p>
          <a:p>
            <a:pPr lvl="0"/>
            <a:r>
              <a:rPr lang="en-US" sz="2000" dirty="0">
                <a:solidFill>
                  <a:srgbClr val="000000"/>
                </a:solidFill>
              </a:rPr>
              <a:t>is known as a student town and is full of young people, so you'll notice many schools, music stores, vegetarian restaurants, great pubs, fish and chip shops and a couple of cool </a:t>
            </a:r>
            <a:r>
              <a:rPr lang="en-US" sz="2000" dirty="0" smtClean="0">
                <a:solidFill>
                  <a:srgbClr val="000000"/>
                </a:solidFill>
              </a:rPr>
              <a:t>malls</a:t>
            </a:r>
            <a:r>
              <a:rPr lang="cs-CZ" sz="2000" dirty="0" smtClean="0">
                <a:solidFill>
                  <a:srgbClr val="000000"/>
                </a:solidFill>
              </a:rPr>
              <a:t>.</a:t>
            </a:r>
            <a:endParaRPr lang="cs-CZ" sz="2000" dirty="0">
              <a:solidFill>
                <a:srgbClr val="000000"/>
              </a:solidFill>
            </a:endParaRPr>
          </a:p>
          <a:p>
            <a:pPr lvl="0"/>
            <a:r>
              <a:rPr lang="en-US" sz="2000" dirty="0">
                <a:solidFill>
                  <a:srgbClr val="000000"/>
                </a:solidFill>
              </a:rPr>
              <a:t>Famous for </a:t>
            </a:r>
            <a:r>
              <a:rPr lang="en-US" sz="2000" dirty="0" smtClean="0">
                <a:solidFill>
                  <a:srgbClr val="000000"/>
                </a:solidFill>
              </a:rPr>
              <a:t>the </a:t>
            </a:r>
            <a:r>
              <a:rPr lang="en-US" sz="2000" dirty="0">
                <a:solidFill>
                  <a:srgbClr val="000000"/>
                </a:solidFill>
              </a:rPr>
              <a:t>Royal </a:t>
            </a:r>
            <a:r>
              <a:rPr lang="en-US" sz="2000" dirty="0" smtClean="0">
                <a:solidFill>
                  <a:srgbClr val="000000"/>
                </a:solidFill>
              </a:rPr>
              <a:t>Pavilion</a:t>
            </a:r>
            <a:r>
              <a:rPr lang="cs-CZ" sz="2000" dirty="0" smtClean="0">
                <a:solidFill>
                  <a:srgbClr val="000000"/>
                </a:solidFill>
              </a:rPr>
              <a:t> </a:t>
            </a:r>
            <a:r>
              <a:rPr lang="cs-CZ" sz="2000" dirty="0" err="1" smtClean="0">
                <a:solidFill>
                  <a:srgbClr val="000000"/>
                </a:solidFill>
              </a:rPr>
              <a:t>built</a:t>
            </a:r>
            <a:r>
              <a:rPr lang="cs-CZ" sz="2000" dirty="0" smtClean="0">
                <a:solidFill>
                  <a:srgbClr val="000000"/>
                </a:solidFill>
              </a:rPr>
              <a:t> in </a:t>
            </a:r>
            <a:r>
              <a:rPr lang="cs-CZ" sz="2000" dirty="0" err="1" smtClean="0">
                <a:solidFill>
                  <a:srgbClr val="000000"/>
                </a:solidFill>
              </a:rPr>
              <a:t>oriental</a:t>
            </a:r>
            <a:r>
              <a:rPr lang="cs-CZ" sz="2000" dirty="0" smtClean="0">
                <a:solidFill>
                  <a:srgbClr val="000000"/>
                </a:solidFill>
              </a:rPr>
              <a:t> style and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>
                <a:solidFill>
                  <a:srgbClr val="000000"/>
                </a:solidFill>
              </a:rPr>
              <a:t>Brighton Pier </a:t>
            </a:r>
            <a:endParaRPr lang="cs-CZ" sz="2000" dirty="0">
              <a:solidFill>
                <a:srgbClr val="000000"/>
              </a:solidFill>
            </a:endParaRPr>
          </a:p>
          <a:p>
            <a:endParaRPr lang="cs-CZ" sz="2000" dirty="0">
              <a:solidFill>
                <a:srgbClr val="000000"/>
              </a:solidFill>
            </a:endParaRPr>
          </a:p>
        </p:txBody>
      </p:sp>
      <p:pic>
        <p:nvPicPr>
          <p:cNvPr id="12290" name="Picture 2" descr="http://traveltounitedkingdom.net/images/db_The_Royal_Pavilion_Brighton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960" y="2924944"/>
            <a:ext cx="3810000" cy="2533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http://i.telegraph.co.uk/multimedia/archive/02394/Q915-Brighton-Pier_2394630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4698" y="3682039"/>
            <a:ext cx="3673278" cy="2298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2464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332656"/>
            <a:ext cx="7620000" cy="6068144"/>
          </a:xfrm>
        </p:spPr>
        <p:txBody>
          <a:bodyPr>
            <a:normAutofit/>
          </a:bodyPr>
          <a:lstStyle/>
          <a:p>
            <a:r>
              <a:rPr lang="cs-CZ" sz="2000" b="1" u="sng" dirty="0" smtClean="0">
                <a:solidFill>
                  <a:srgbClr val="000000"/>
                </a:solidFill>
              </a:rPr>
              <a:t>OXFORD</a:t>
            </a:r>
            <a:r>
              <a:rPr lang="cs-CZ" sz="2000" b="1" dirty="0" smtClean="0">
                <a:solidFill>
                  <a:srgbClr val="000000"/>
                </a:solidFill>
              </a:rPr>
              <a:t>			          </a:t>
            </a:r>
            <a:r>
              <a:rPr lang="cs-CZ" sz="2000" b="1" u="sng" dirty="0" smtClean="0">
                <a:solidFill>
                  <a:srgbClr val="000000"/>
                </a:solidFill>
              </a:rPr>
              <a:t>CAMBRIDGE</a:t>
            </a:r>
            <a:endParaRPr lang="cs-CZ" sz="2000" b="1" u="sng" dirty="0">
              <a:solidFill>
                <a:srgbClr val="000000"/>
              </a:solidFill>
            </a:endParaRPr>
          </a:p>
        </p:txBody>
      </p:sp>
      <p:pic>
        <p:nvPicPr>
          <p:cNvPr id="13314" name="Picture 2" descr="http://www.docstoddard.com/images/DOC/Oxfor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023383"/>
            <a:ext cx="4176464" cy="2580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Přímá spojnice 4"/>
          <p:cNvCxnSpPr/>
          <p:nvPr/>
        </p:nvCxnSpPr>
        <p:spPr>
          <a:xfrm>
            <a:off x="4427984" y="72008"/>
            <a:ext cx="88776" cy="674136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316" name="Picture 4" descr="http://i.telegraph.co.uk/multimedia/archive/02012/oxbridge-1_2012609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023383"/>
            <a:ext cx="3818819" cy="2580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bdélník 6"/>
          <p:cNvSpPr/>
          <p:nvPr/>
        </p:nvSpPr>
        <p:spPr>
          <a:xfrm>
            <a:off x="179512" y="836712"/>
            <a:ext cx="421246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GB" sz="2000" dirty="0">
                <a:solidFill>
                  <a:srgbClr val="000000"/>
                </a:solidFill>
              </a:rPr>
              <a:t>There is the oldest university in England. </a:t>
            </a:r>
            <a:endParaRPr lang="cs-CZ" sz="2000" dirty="0" smtClean="0">
              <a:solidFill>
                <a:srgbClr val="000000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GB" sz="2000" dirty="0" smtClean="0">
                <a:solidFill>
                  <a:srgbClr val="000000"/>
                </a:solidFill>
              </a:rPr>
              <a:t>Oxford </a:t>
            </a:r>
            <a:r>
              <a:rPr lang="en-GB" sz="2000" dirty="0">
                <a:solidFill>
                  <a:srgbClr val="000000"/>
                </a:solidFill>
              </a:rPr>
              <a:t>University consists of 38 </a:t>
            </a:r>
            <a:r>
              <a:rPr lang="en-GB" sz="2000" dirty="0" smtClean="0">
                <a:solidFill>
                  <a:srgbClr val="000000"/>
                </a:solidFill>
              </a:rPr>
              <a:t>independent</a:t>
            </a:r>
            <a:r>
              <a:rPr lang="cs-CZ" sz="2000" dirty="0" smtClean="0">
                <a:solidFill>
                  <a:srgbClr val="000000"/>
                </a:solidFill>
              </a:rPr>
              <a:t> </a:t>
            </a:r>
            <a:r>
              <a:rPr lang="en-GB" sz="2000" dirty="0" smtClean="0">
                <a:solidFill>
                  <a:srgbClr val="000000"/>
                </a:solidFill>
              </a:rPr>
              <a:t>colleges.</a:t>
            </a:r>
            <a:endParaRPr lang="cs-CZ" sz="2000" dirty="0" smtClean="0">
              <a:solidFill>
                <a:srgbClr val="000000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GB" sz="2000" dirty="0" smtClean="0">
                <a:solidFill>
                  <a:srgbClr val="000000"/>
                </a:solidFill>
              </a:rPr>
              <a:t> </a:t>
            </a:r>
            <a:r>
              <a:rPr lang="en-GB" sz="2000" dirty="0">
                <a:solidFill>
                  <a:srgbClr val="000000"/>
                </a:solidFill>
              </a:rPr>
              <a:t>The largest is called Christ Church</a:t>
            </a:r>
            <a:r>
              <a:rPr lang="en-GB" sz="2000" dirty="0" smtClean="0">
                <a:solidFill>
                  <a:srgbClr val="000000"/>
                </a:solidFill>
              </a:rPr>
              <a:t>.</a:t>
            </a:r>
            <a:endParaRPr lang="cs-CZ" sz="2000" dirty="0" smtClean="0">
              <a:solidFill>
                <a:srgbClr val="000000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GB" sz="2000" dirty="0" smtClean="0">
                <a:solidFill>
                  <a:srgbClr val="000000"/>
                </a:solidFill>
              </a:rPr>
              <a:t> </a:t>
            </a:r>
            <a:r>
              <a:rPr lang="en-GB" sz="2000" dirty="0">
                <a:solidFill>
                  <a:srgbClr val="000000"/>
                </a:solidFill>
              </a:rPr>
              <a:t>The city is situated at the meeting of two rivers- The Thames and The Cherwell. </a:t>
            </a:r>
            <a:endParaRPr lang="cs-CZ" sz="2000" dirty="0" smtClean="0">
              <a:solidFill>
                <a:srgbClr val="000000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GB" sz="2000" dirty="0" smtClean="0">
                <a:solidFill>
                  <a:srgbClr val="000000"/>
                </a:solidFill>
              </a:rPr>
              <a:t>There </a:t>
            </a:r>
            <a:r>
              <a:rPr lang="en-GB" sz="2000" dirty="0">
                <a:solidFill>
                  <a:srgbClr val="000000"/>
                </a:solidFill>
              </a:rPr>
              <a:t>are many museums, libraries, galleries.</a:t>
            </a:r>
            <a:endParaRPr lang="cs-CZ" sz="2000" dirty="0">
              <a:solidFill>
                <a:srgbClr val="000000"/>
              </a:solidFill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4472373" y="836712"/>
            <a:ext cx="377203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GB" dirty="0">
                <a:solidFill>
                  <a:srgbClr val="000000"/>
                </a:solidFill>
              </a:rPr>
              <a:t>Cambridge is a university town with 30 </a:t>
            </a:r>
            <a:r>
              <a:rPr lang="en-GB" dirty="0" smtClean="0">
                <a:solidFill>
                  <a:srgbClr val="000000"/>
                </a:solidFill>
              </a:rPr>
              <a:t>colleges</a:t>
            </a:r>
            <a:endParaRPr lang="cs-CZ" dirty="0" smtClean="0">
              <a:solidFill>
                <a:srgbClr val="000000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cs-CZ" dirty="0" smtClean="0">
                <a:solidFill>
                  <a:srgbClr val="000000"/>
                </a:solidFill>
              </a:rPr>
              <a:t>Second </a:t>
            </a:r>
            <a:r>
              <a:rPr lang="cs-CZ" dirty="0" err="1" smtClean="0">
                <a:solidFill>
                  <a:srgbClr val="000000"/>
                </a:solidFill>
              </a:rPr>
              <a:t>oldest</a:t>
            </a:r>
            <a:r>
              <a:rPr lang="cs-CZ" dirty="0" smtClean="0">
                <a:solidFill>
                  <a:srgbClr val="000000"/>
                </a:solidFill>
              </a:rPr>
              <a:t> university in </a:t>
            </a:r>
            <a:r>
              <a:rPr lang="cs-CZ" dirty="0" err="1" smtClean="0">
                <a:solidFill>
                  <a:srgbClr val="000000"/>
                </a:solidFill>
              </a:rPr>
              <a:t>England</a:t>
            </a:r>
            <a:endParaRPr lang="cs-CZ" dirty="0" smtClean="0">
              <a:solidFill>
                <a:srgbClr val="000000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cs-CZ" dirty="0" smtClean="0">
                <a:solidFill>
                  <a:srgbClr val="000000"/>
                </a:solidFill>
              </a:rPr>
              <a:t>F</a:t>
            </a:r>
            <a:r>
              <a:rPr lang="en-GB" dirty="0" err="1" smtClean="0">
                <a:solidFill>
                  <a:srgbClr val="000000"/>
                </a:solidFill>
              </a:rPr>
              <a:t>irstly</a:t>
            </a:r>
            <a:r>
              <a:rPr lang="en-GB" dirty="0" smtClean="0">
                <a:solidFill>
                  <a:srgbClr val="000000"/>
                </a:solidFill>
              </a:rPr>
              <a:t> </a:t>
            </a:r>
            <a:r>
              <a:rPr lang="en-GB" dirty="0">
                <a:solidFill>
                  <a:srgbClr val="000000"/>
                </a:solidFill>
              </a:rPr>
              <a:t>only for men, later also for women</a:t>
            </a:r>
            <a:r>
              <a:rPr lang="en-GB" dirty="0" smtClean="0">
                <a:solidFill>
                  <a:srgbClr val="000000"/>
                </a:solidFill>
              </a:rPr>
              <a:t>.</a:t>
            </a:r>
            <a:endParaRPr lang="cs-CZ" dirty="0" smtClean="0">
              <a:solidFill>
                <a:srgbClr val="000000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GB" dirty="0" smtClean="0">
                <a:solidFill>
                  <a:srgbClr val="000000"/>
                </a:solidFill>
              </a:rPr>
              <a:t> </a:t>
            </a:r>
            <a:r>
              <a:rPr lang="en-GB" dirty="0">
                <a:solidFill>
                  <a:srgbClr val="000000"/>
                </a:solidFill>
              </a:rPr>
              <a:t>There is very famous bridge over the river called Bridge of Sighs</a:t>
            </a:r>
            <a:r>
              <a:rPr lang="en-GB" dirty="0" smtClean="0">
                <a:solidFill>
                  <a:srgbClr val="000000"/>
                </a:solidFill>
              </a:rPr>
              <a:t>.</a:t>
            </a:r>
            <a:endParaRPr lang="cs-CZ" dirty="0" smtClean="0">
              <a:solidFill>
                <a:srgbClr val="000000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cs-CZ" dirty="0" smtClean="0">
              <a:solidFill>
                <a:srgbClr val="000000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cs-CZ" dirty="0" err="1" smtClean="0">
                <a:solidFill>
                  <a:srgbClr val="000000"/>
                </a:solidFill>
              </a:rPr>
              <a:t>There</a:t>
            </a:r>
            <a:r>
              <a:rPr lang="cs-CZ" dirty="0" smtClean="0">
                <a:solidFill>
                  <a:srgbClr val="000000"/>
                </a:solidFill>
              </a:rPr>
              <a:t> </a:t>
            </a:r>
            <a:r>
              <a:rPr lang="cs-CZ" dirty="0" err="1" smtClean="0">
                <a:solidFill>
                  <a:srgbClr val="000000"/>
                </a:solidFill>
              </a:rPr>
              <a:t>is</a:t>
            </a:r>
            <a:r>
              <a:rPr lang="cs-CZ" dirty="0" smtClean="0">
                <a:solidFill>
                  <a:srgbClr val="000000"/>
                </a:solidFill>
              </a:rPr>
              <a:t> a l</a:t>
            </a:r>
            <a:r>
              <a:rPr lang="en-US" dirty="0" err="1" smtClean="0">
                <a:solidFill>
                  <a:srgbClr val="000000"/>
                </a:solidFill>
              </a:rPr>
              <a:t>ong</a:t>
            </a:r>
            <a:r>
              <a:rPr lang="en-US" dirty="0" smtClean="0">
                <a:solidFill>
                  <a:srgbClr val="000000"/>
                </a:solidFill>
              </a:rPr>
              <a:t> history of rivalry</a:t>
            </a:r>
            <a:r>
              <a:rPr lang="cs-CZ" dirty="0">
                <a:solidFill>
                  <a:srgbClr val="000000"/>
                </a:solidFill>
              </a:rPr>
              <a:t> </a:t>
            </a:r>
            <a:r>
              <a:rPr lang="cs-CZ" dirty="0" err="1" smtClean="0">
                <a:solidFill>
                  <a:srgbClr val="000000"/>
                </a:solidFill>
              </a:rPr>
              <a:t>between</a:t>
            </a:r>
            <a:r>
              <a:rPr lang="cs-CZ" dirty="0" smtClean="0">
                <a:solidFill>
                  <a:srgbClr val="000000"/>
                </a:solidFill>
              </a:rPr>
              <a:t> Oxford and Cambridge, big </a:t>
            </a:r>
            <a:r>
              <a:rPr lang="cs-CZ" dirty="0" err="1" smtClean="0">
                <a:solidFill>
                  <a:srgbClr val="000000"/>
                </a:solidFill>
              </a:rPr>
              <a:t>competition</a:t>
            </a:r>
            <a:endParaRPr lang="cs-CZ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1112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332656"/>
            <a:ext cx="7620000" cy="4800600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cs-CZ" sz="2000" b="1" u="sng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STRATFORD-UPON-AVON</a:t>
            </a:r>
          </a:p>
          <a:p>
            <a:r>
              <a:rPr lang="cs-CZ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GB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mall</a:t>
            </a:r>
            <a:r>
              <a:rPr lang="cs-CZ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but very </a:t>
            </a:r>
            <a:r>
              <a:rPr lang="cs-CZ" sz="2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popular</a:t>
            </a:r>
            <a:r>
              <a:rPr lang="cs-CZ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cs-CZ" sz="2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visited</a:t>
            </a:r>
            <a:r>
              <a:rPr lang="cs-CZ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city</a:t>
            </a:r>
          </a:p>
          <a:p>
            <a:r>
              <a:rPr lang="cs-CZ" sz="2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This</a:t>
            </a:r>
            <a:r>
              <a:rPr lang="cs-CZ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city </a:t>
            </a:r>
            <a:r>
              <a:rPr lang="cs-CZ" sz="2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was</a:t>
            </a:r>
            <a:r>
              <a:rPr lang="cs-CZ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founded</a:t>
            </a:r>
            <a:r>
              <a:rPr lang="cs-CZ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by </a:t>
            </a:r>
            <a:r>
              <a:rPr lang="cs-CZ" sz="2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german</a:t>
            </a:r>
            <a:r>
              <a:rPr lang="cs-CZ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tribe</a:t>
            </a:r>
            <a:r>
              <a:rPr lang="cs-CZ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cs-CZ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Saxons</a:t>
            </a:r>
            <a:r>
              <a:rPr lang="cs-CZ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cs-CZ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William Shakespeare </a:t>
            </a:r>
            <a:r>
              <a:rPr lang="cs-CZ" sz="2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was</a:t>
            </a:r>
            <a:r>
              <a:rPr lang="cs-CZ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born</a:t>
            </a:r>
            <a:r>
              <a:rPr lang="cs-CZ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here</a:t>
            </a:r>
            <a:endParaRPr lang="cs-CZ" sz="20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GB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en-GB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Holy Trinity Church</a:t>
            </a:r>
            <a:r>
              <a:rPr lang="en-GB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you can see the grave of Shakespeare, his wife and other members of his family. </a:t>
            </a:r>
            <a:r>
              <a:rPr lang="cs-CZ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GB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here </a:t>
            </a:r>
            <a:r>
              <a:rPr lang="en-GB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is the </a:t>
            </a:r>
            <a:r>
              <a:rPr lang="en-GB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Royal Shakespeare Theatre</a:t>
            </a:r>
            <a:r>
              <a:rPr lang="en-GB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where the </a:t>
            </a:r>
            <a:r>
              <a:rPr lang="en-GB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Shakepeare’s</a:t>
            </a:r>
            <a:r>
              <a:rPr lang="en-GB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plays have been played.</a:t>
            </a:r>
            <a:endParaRPr lang="cs-CZ" sz="2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GB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Shakespeare’s </a:t>
            </a:r>
            <a:r>
              <a:rPr lang="en-GB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birthplace </a:t>
            </a:r>
            <a:r>
              <a:rPr lang="en-GB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is the house where Shakespeare was born in 1564. </a:t>
            </a:r>
            <a:endParaRPr lang="cs-CZ" sz="2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cs-CZ" sz="2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8" name="Picture 2" descr="File:William Shakespeare -birthplace -house2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5388" y="3748390"/>
            <a:ext cx="3522973" cy="2642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délník 3"/>
          <p:cNvSpPr/>
          <p:nvPr/>
        </p:nvSpPr>
        <p:spPr>
          <a:xfrm>
            <a:off x="4860032" y="6390620"/>
            <a:ext cx="33493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William </a:t>
            </a:r>
            <a:r>
              <a:rPr lang="cs-CZ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Shakespeare‘s</a:t>
            </a:r>
            <a:r>
              <a:rPr lang="cs-CZ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birthplace</a:t>
            </a:r>
            <a:r>
              <a:rPr lang="cs-CZ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cs-CZ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42" name="Picture 6" descr="http://www.charleschurch.com/images/homes-for-sale-charles-church-the-residence-stratford-upon-avon_stratford-upon-avon-town-centre_10425.jpg?date=20111123121100&amp;width=80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681" y="3971025"/>
            <a:ext cx="3528392" cy="2632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202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476672"/>
            <a:ext cx="7620000" cy="5924128"/>
          </a:xfrm>
        </p:spPr>
        <p:txBody>
          <a:bodyPr/>
          <a:lstStyle/>
          <a:p>
            <a:pPr marL="114300" indent="0">
              <a:buNone/>
            </a:pPr>
            <a:r>
              <a:rPr lang="cs-CZ" b="1" u="sng" dirty="0" smtClean="0">
                <a:solidFill>
                  <a:srgbClr val="000000"/>
                </a:solidFill>
              </a:rPr>
              <a:t>LIVERPOOL</a:t>
            </a:r>
          </a:p>
          <a:p>
            <a:r>
              <a:rPr lang="en-GB" sz="2000" dirty="0">
                <a:solidFill>
                  <a:srgbClr val="000000"/>
                </a:solidFill>
              </a:rPr>
              <a:t>This city is connected with popular </a:t>
            </a:r>
            <a:r>
              <a:rPr lang="en-GB" sz="2000" dirty="0" smtClean="0">
                <a:solidFill>
                  <a:srgbClr val="000000"/>
                </a:solidFill>
              </a:rPr>
              <a:t>music</a:t>
            </a:r>
            <a:endParaRPr lang="cs-CZ" sz="2000" dirty="0" smtClean="0">
              <a:solidFill>
                <a:srgbClr val="000000"/>
              </a:solidFill>
            </a:endParaRPr>
          </a:p>
          <a:p>
            <a:r>
              <a:rPr lang="en-GB" sz="2000" dirty="0" smtClean="0">
                <a:solidFill>
                  <a:srgbClr val="000000"/>
                </a:solidFill>
              </a:rPr>
              <a:t>In </a:t>
            </a:r>
            <a:r>
              <a:rPr lang="en-GB" sz="2000" dirty="0">
                <a:solidFill>
                  <a:srgbClr val="000000"/>
                </a:solidFill>
              </a:rPr>
              <a:t>Liverpool the music group Beatles was </a:t>
            </a:r>
            <a:r>
              <a:rPr lang="en-GB" sz="2000" dirty="0" smtClean="0">
                <a:solidFill>
                  <a:srgbClr val="000000"/>
                </a:solidFill>
              </a:rPr>
              <a:t>formed.</a:t>
            </a:r>
            <a:endParaRPr lang="cs-CZ" sz="2000" dirty="0" smtClean="0">
              <a:solidFill>
                <a:srgbClr val="000000"/>
              </a:solidFill>
            </a:endParaRPr>
          </a:p>
          <a:p>
            <a:r>
              <a:rPr lang="en-GB" sz="2000" dirty="0" smtClean="0">
                <a:solidFill>
                  <a:srgbClr val="000000"/>
                </a:solidFill>
              </a:rPr>
              <a:t>Liverpool </a:t>
            </a:r>
            <a:r>
              <a:rPr lang="en-GB" sz="2000" dirty="0">
                <a:solidFill>
                  <a:srgbClr val="000000"/>
                </a:solidFill>
              </a:rPr>
              <a:t>was one of the biggest centres of industry, but today Liverpool one of the poorest parts of England</a:t>
            </a:r>
            <a:r>
              <a:rPr lang="en-GB" sz="2000" dirty="0" smtClean="0">
                <a:solidFill>
                  <a:srgbClr val="000000"/>
                </a:solidFill>
              </a:rPr>
              <a:t>.</a:t>
            </a:r>
            <a:endParaRPr lang="cs-CZ" sz="2000" dirty="0" smtClean="0">
              <a:solidFill>
                <a:srgbClr val="000000"/>
              </a:solidFill>
            </a:endParaRPr>
          </a:p>
          <a:p>
            <a:r>
              <a:rPr lang="cs-CZ" sz="2000" dirty="0" err="1" smtClean="0">
                <a:solidFill>
                  <a:srgbClr val="000000"/>
                </a:solidFill>
              </a:rPr>
              <a:t>There</a:t>
            </a:r>
            <a:r>
              <a:rPr lang="cs-CZ" sz="2000" dirty="0" smtClean="0">
                <a:solidFill>
                  <a:srgbClr val="000000"/>
                </a:solidFill>
              </a:rPr>
              <a:t> </a:t>
            </a:r>
            <a:r>
              <a:rPr lang="cs-CZ" sz="2000" dirty="0" err="1" smtClean="0">
                <a:solidFill>
                  <a:srgbClr val="000000"/>
                </a:solidFill>
              </a:rPr>
              <a:t>is</a:t>
            </a:r>
            <a:r>
              <a:rPr lang="cs-CZ" sz="2000" dirty="0" smtClean="0">
                <a:solidFill>
                  <a:srgbClr val="000000"/>
                </a:solidFill>
              </a:rPr>
              <a:t> a big port</a:t>
            </a:r>
          </a:p>
          <a:p>
            <a:r>
              <a:rPr lang="cs-CZ" sz="2000" dirty="0" err="1">
                <a:solidFill>
                  <a:srgbClr val="000000"/>
                </a:solidFill>
              </a:rPr>
              <a:t>Liverpool's</a:t>
            </a:r>
            <a:r>
              <a:rPr lang="cs-CZ" sz="2000" dirty="0">
                <a:solidFill>
                  <a:srgbClr val="000000"/>
                </a:solidFill>
              </a:rPr>
              <a:t> </a:t>
            </a:r>
            <a:r>
              <a:rPr lang="cs-CZ" sz="2000" dirty="0" err="1">
                <a:solidFill>
                  <a:srgbClr val="000000"/>
                </a:solidFill>
              </a:rPr>
              <a:t>Anglican</a:t>
            </a:r>
            <a:r>
              <a:rPr lang="cs-CZ" sz="2000" dirty="0">
                <a:solidFill>
                  <a:srgbClr val="000000"/>
                </a:solidFill>
              </a:rPr>
              <a:t> </a:t>
            </a:r>
            <a:r>
              <a:rPr lang="cs-CZ" sz="2000" dirty="0" err="1" smtClean="0">
                <a:solidFill>
                  <a:srgbClr val="000000"/>
                </a:solidFill>
              </a:rPr>
              <a:t>Cathedral</a:t>
            </a:r>
            <a:r>
              <a:rPr lang="cs-CZ" sz="2000" dirty="0">
                <a:solidFill>
                  <a:srgbClr val="000000"/>
                </a:solidFill>
              </a:rPr>
              <a:t>, </a:t>
            </a:r>
            <a:r>
              <a:rPr lang="cs-CZ" sz="2000" dirty="0" err="1">
                <a:solidFill>
                  <a:srgbClr val="000000"/>
                </a:solidFill>
              </a:rPr>
              <a:t>completed</a:t>
            </a:r>
            <a:r>
              <a:rPr lang="cs-CZ" sz="2000" dirty="0">
                <a:solidFill>
                  <a:srgbClr val="000000"/>
                </a:solidFill>
              </a:rPr>
              <a:t> in 1978, </a:t>
            </a:r>
            <a:r>
              <a:rPr lang="cs-CZ" sz="2000" dirty="0" err="1">
                <a:solidFill>
                  <a:srgbClr val="000000"/>
                </a:solidFill>
              </a:rPr>
              <a:t>is</a:t>
            </a:r>
            <a:r>
              <a:rPr lang="cs-CZ" sz="2000" dirty="0">
                <a:solidFill>
                  <a:srgbClr val="000000"/>
                </a:solidFill>
              </a:rPr>
              <a:t> </a:t>
            </a:r>
            <a:r>
              <a:rPr lang="cs-CZ" sz="2000" dirty="0" err="1">
                <a:solidFill>
                  <a:srgbClr val="000000"/>
                </a:solidFill>
              </a:rPr>
              <a:t>the</a:t>
            </a:r>
            <a:r>
              <a:rPr lang="cs-CZ" sz="2000" dirty="0">
                <a:solidFill>
                  <a:srgbClr val="000000"/>
                </a:solidFill>
              </a:rPr>
              <a:t> </a:t>
            </a:r>
            <a:r>
              <a:rPr lang="cs-CZ" sz="2000" dirty="0" err="1">
                <a:solidFill>
                  <a:srgbClr val="000000"/>
                </a:solidFill>
              </a:rPr>
              <a:t>largest</a:t>
            </a:r>
            <a:r>
              <a:rPr lang="cs-CZ" sz="2000" dirty="0">
                <a:solidFill>
                  <a:srgbClr val="000000"/>
                </a:solidFill>
              </a:rPr>
              <a:t> in </a:t>
            </a:r>
            <a:r>
              <a:rPr lang="cs-CZ" sz="2000" dirty="0" err="1">
                <a:solidFill>
                  <a:srgbClr val="000000"/>
                </a:solidFill>
              </a:rPr>
              <a:t>the</a:t>
            </a:r>
            <a:r>
              <a:rPr lang="cs-CZ" sz="2000" dirty="0">
                <a:solidFill>
                  <a:srgbClr val="000000"/>
                </a:solidFill>
              </a:rPr>
              <a:t> UK and </a:t>
            </a:r>
            <a:r>
              <a:rPr lang="cs-CZ" sz="2000" dirty="0" err="1">
                <a:solidFill>
                  <a:srgbClr val="000000"/>
                </a:solidFill>
              </a:rPr>
              <a:t>the</a:t>
            </a:r>
            <a:r>
              <a:rPr lang="cs-CZ" sz="2000" dirty="0">
                <a:solidFill>
                  <a:srgbClr val="000000"/>
                </a:solidFill>
              </a:rPr>
              <a:t> </a:t>
            </a:r>
            <a:r>
              <a:rPr lang="cs-CZ" sz="2000" dirty="0" err="1">
                <a:solidFill>
                  <a:srgbClr val="000000"/>
                </a:solidFill>
              </a:rPr>
              <a:t>fifth</a:t>
            </a:r>
            <a:r>
              <a:rPr lang="cs-CZ" sz="2000" dirty="0">
                <a:solidFill>
                  <a:srgbClr val="000000"/>
                </a:solidFill>
              </a:rPr>
              <a:t> </a:t>
            </a:r>
            <a:r>
              <a:rPr lang="cs-CZ" sz="2000" dirty="0" err="1">
                <a:solidFill>
                  <a:srgbClr val="000000"/>
                </a:solidFill>
              </a:rPr>
              <a:t>largest</a:t>
            </a:r>
            <a:r>
              <a:rPr lang="cs-CZ" sz="2000" dirty="0">
                <a:solidFill>
                  <a:srgbClr val="000000"/>
                </a:solidFill>
              </a:rPr>
              <a:t> in </a:t>
            </a:r>
            <a:r>
              <a:rPr lang="cs-CZ" sz="2000" dirty="0" err="1">
                <a:solidFill>
                  <a:srgbClr val="000000"/>
                </a:solidFill>
              </a:rPr>
              <a:t>the</a:t>
            </a:r>
            <a:r>
              <a:rPr lang="cs-CZ" sz="2000" dirty="0">
                <a:solidFill>
                  <a:srgbClr val="000000"/>
                </a:solidFill>
              </a:rPr>
              <a:t> </a:t>
            </a:r>
            <a:r>
              <a:rPr lang="cs-CZ" sz="2000" dirty="0" err="1">
                <a:solidFill>
                  <a:srgbClr val="000000"/>
                </a:solidFill>
              </a:rPr>
              <a:t>world</a:t>
            </a:r>
            <a:endParaRPr lang="cs-CZ" sz="2000" dirty="0">
              <a:solidFill>
                <a:srgbClr val="000000"/>
              </a:solidFill>
            </a:endParaRPr>
          </a:p>
          <a:p>
            <a:endParaRPr lang="cs-CZ" b="1" u="sng" dirty="0">
              <a:solidFill>
                <a:srgbClr val="000000"/>
              </a:solidFill>
            </a:endParaRPr>
          </a:p>
        </p:txBody>
      </p:sp>
      <p:pic>
        <p:nvPicPr>
          <p:cNvPr id="17410" name="Picture 2" descr="http://img.ehowcdn.com/article-new/ehow/images/a06/q4/di/discount-hotels-liverpool-1.1-800x8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645024"/>
            <a:ext cx="4038600" cy="2695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4" descr="http://softmark.org/sites/default/files/images/stories/airports/beatles-stor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487861"/>
            <a:ext cx="3848100" cy="3009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0460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332656"/>
            <a:ext cx="7848872" cy="6264696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cs-CZ" sz="2000" b="1" u="sng" dirty="0" smtClean="0">
                <a:solidFill>
                  <a:srgbClr val="000000"/>
                </a:solidFill>
              </a:rPr>
              <a:t>BATH </a:t>
            </a:r>
          </a:p>
          <a:p>
            <a:r>
              <a:rPr lang="cs-CZ" sz="2000" dirty="0" err="1" smtClean="0">
                <a:solidFill>
                  <a:srgbClr val="000000"/>
                </a:solidFill>
              </a:rPr>
              <a:t>Situated</a:t>
            </a:r>
            <a:r>
              <a:rPr lang="cs-CZ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>
                <a:solidFill>
                  <a:srgbClr val="000000"/>
                </a:solidFill>
              </a:rPr>
              <a:t>15</a:t>
            </a:r>
            <a:r>
              <a:rPr lang="cs-CZ" sz="2000" dirty="0">
                <a:solidFill>
                  <a:srgbClr val="000000"/>
                </a:solidFill>
              </a:rPr>
              <a:t>0</a:t>
            </a:r>
            <a:r>
              <a:rPr lang="en-US" sz="2000" dirty="0">
                <a:solidFill>
                  <a:srgbClr val="000000"/>
                </a:solidFill>
              </a:rPr>
              <a:t> km west of London </a:t>
            </a:r>
            <a:endParaRPr lang="cs-CZ" sz="2000" b="1" u="sng" dirty="0" smtClean="0">
              <a:solidFill>
                <a:srgbClr val="000000"/>
              </a:solidFill>
            </a:endParaRPr>
          </a:p>
          <a:p>
            <a:r>
              <a:rPr lang="cs-CZ" sz="2000" dirty="0" err="1" smtClean="0">
                <a:solidFill>
                  <a:srgbClr val="000000"/>
                </a:solidFill>
              </a:rPr>
              <a:t>The</a:t>
            </a:r>
            <a:r>
              <a:rPr lang="cs-CZ" sz="2000" dirty="0" smtClean="0">
                <a:solidFill>
                  <a:srgbClr val="000000"/>
                </a:solidFill>
              </a:rPr>
              <a:t> </a:t>
            </a:r>
            <a:r>
              <a:rPr lang="cs-CZ" sz="2000" dirty="0" err="1" smtClean="0">
                <a:solidFill>
                  <a:srgbClr val="000000"/>
                </a:solidFill>
              </a:rPr>
              <a:t>Romans</a:t>
            </a:r>
            <a:r>
              <a:rPr lang="cs-CZ" sz="2000" dirty="0" smtClean="0">
                <a:solidFill>
                  <a:srgbClr val="000000"/>
                </a:solidFill>
              </a:rPr>
              <a:t> </a:t>
            </a:r>
            <a:r>
              <a:rPr lang="cs-CZ" sz="2000" dirty="0" err="1" smtClean="0">
                <a:solidFill>
                  <a:srgbClr val="000000"/>
                </a:solidFill>
              </a:rPr>
              <a:t>founded</a:t>
            </a:r>
            <a:r>
              <a:rPr lang="cs-CZ" sz="2000" dirty="0" smtClean="0">
                <a:solidFill>
                  <a:srgbClr val="000000"/>
                </a:solidFill>
              </a:rPr>
              <a:t> </a:t>
            </a:r>
            <a:r>
              <a:rPr lang="cs-CZ" sz="2000" dirty="0" err="1" smtClean="0">
                <a:solidFill>
                  <a:srgbClr val="000000"/>
                </a:solidFill>
              </a:rPr>
              <a:t>this</a:t>
            </a:r>
            <a:r>
              <a:rPr lang="cs-CZ" sz="2000" dirty="0" smtClean="0">
                <a:solidFill>
                  <a:srgbClr val="000000"/>
                </a:solidFill>
              </a:rPr>
              <a:t> city</a:t>
            </a:r>
          </a:p>
          <a:p>
            <a:r>
              <a:rPr lang="cs-CZ" sz="2000" dirty="0" err="1" smtClean="0">
                <a:solidFill>
                  <a:srgbClr val="000000"/>
                </a:solidFill>
              </a:rPr>
              <a:t>Famous</a:t>
            </a:r>
            <a:r>
              <a:rPr lang="cs-CZ" sz="2000" dirty="0" smtClean="0">
                <a:solidFill>
                  <a:srgbClr val="000000"/>
                </a:solidFill>
              </a:rPr>
              <a:t> </a:t>
            </a:r>
            <a:r>
              <a:rPr lang="cs-CZ" sz="2000" dirty="0" err="1" smtClean="0">
                <a:solidFill>
                  <a:srgbClr val="000000"/>
                </a:solidFill>
              </a:rPr>
              <a:t>for</a:t>
            </a:r>
            <a:r>
              <a:rPr lang="cs-CZ" sz="2000" dirty="0" smtClean="0">
                <a:solidFill>
                  <a:srgbClr val="000000"/>
                </a:solidFill>
              </a:rPr>
              <a:t> </a:t>
            </a:r>
            <a:r>
              <a:rPr lang="cs-CZ" sz="2000" dirty="0" err="1" smtClean="0">
                <a:solidFill>
                  <a:srgbClr val="000000"/>
                </a:solidFill>
              </a:rPr>
              <a:t>spa</a:t>
            </a:r>
            <a:r>
              <a:rPr lang="cs-CZ" sz="2000" dirty="0" smtClean="0">
                <a:solidFill>
                  <a:srgbClr val="000000"/>
                </a:solidFill>
              </a:rPr>
              <a:t>, </a:t>
            </a:r>
            <a:r>
              <a:rPr lang="en-US" sz="2000" dirty="0" smtClean="0">
                <a:solidFill>
                  <a:srgbClr val="000000"/>
                </a:solidFill>
              </a:rPr>
              <a:t>one </a:t>
            </a:r>
            <a:r>
              <a:rPr lang="en-US" sz="2000" dirty="0">
                <a:solidFill>
                  <a:srgbClr val="000000"/>
                </a:solidFill>
              </a:rPr>
              <a:t>of the most beautiful in the United Kingdom</a:t>
            </a:r>
            <a:r>
              <a:rPr lang="en-US" sz="2000" dirty="0" smtClean="0">
                <a:solidFill>
                  <a:srgbClr val="000000"/>
                </a:solidFill>
              </a:rPr>
              <a:t>.</a:t>
            </a:r>
            <a:endParaRPr lang="cs-CZ" sz="2000" dirty="0" smtClean="0">
              <a:solidFill>
                <a:srgbClr val="000000"/>
              </a:solidFill>
            </a:endParaRPr>
          </a:p>
          <a:p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>
                <a:solidFill>
                  <a:srgbClr val="000000"/>
                </a:solidFill>
              </a:rPr>
              <a:t>It's a World Heritage city, full of roman </a:t>
            </a:r>
            <a:r>
              <a:rPr lang="en-US" sz="2000" dirty="0" smtClean="0">
                <a:solidFill>
                  <a:srgbClr val="000000"/>
                </a:solidFill>
              </a:rPr>
              <a:t>ruins</a:t>
            </a:r>
            <a:r>
              <a:rPr lang="cs-CZ" sz="2000" dirty="0" smtClean="0">
                <a:solidFill>
                  <a:srgbClr val="000000"/>
                </a:solidFill>
              </a:rPr>
              <a:t>, </a:t>
            </a:r>
            <a:r>
              <a:rPr lang="cs-CZ" sz="2000" dirty="0" err="1" smtClean="0">
                <a:solidFill>
                  <a:srgbClr val="000000"/>
                </a:solidFill>
              </a:rPr>
              <a:t>Bath</a:t>
            </a:r>
            <a:r>
              <a:rPr lang="cs-CZ" sz="2000" dirty="0" smtClean="0">
                <a:solidFill>
                  <a:srgbClr val="000000"/>
                </a:solidFill>
              </a:rPr>
              <a:t> </a:t>
            </a:r>
            <a:r>
              <a:rPr lang="cs-CZ" sz="2000" dirty="0" err="1" smtClean="0">
                <a:solidFill>
                  <a:srgbClr val="000000"/>
                </a:solidFill>
              </a:rPr>
              <a:t>abbey</a:t>
            </a:r>
            <a:endParaRPr lang="cs-CZ" sz="2000" dirty="0" smtClean="0">
              <a:solidFill>
                <a:srgbClr val="000000"/>
              </a:solidFill>
            </a:endParaRPr>
          </a:p>
          <a:p>
            <a:r>
              <a:rPr lang="cs-CZ" sz="2000" dirty="0">
                <a:solidFill>
                  <a:srgbClr val="000000"/>
                </a:solidFill>
              </a:rPr>
              <a:t>N</a:t>
            </a:r>
            <a:r>
              <a:rPr lang="en-US" sz="2000" dirty="0" err="1" smtClean="0">
                <a:solidFill>
                  <a:srgbClr val="000000"/>
                </a:solidFill>
              </a:rPr>
              <a:t>atural</a:t>
            </a:r>
            <a:r>
              <a:rPr lang="en-US" sz="2000" dirty="0" smtClean="0">
                <a:solidFill>
                  <a:srgbClr val="000000"/>
                </a:solidFill>
              </a:rPr>
              <a:t> hot springs</a:t>
            </a:r>
            <a:endParaRPr lang="cs-CZ" sz="2000" dirty="0" smtClean="0">
              <a:solidFill>
                <a:srgbClr val="000000"/>
              </a:solidFill>
            </a:endParaRPr>
          </a:p>
          <a:p>
            <a:r>
              <a:rPr lang="cs-CZ" sz="2000" dirty="0" err="1" smtClean="0">
                <a:solidFill>
                  <a:srgbClr val="000000"/>
                </a:solidFill>
              </a:rPr>
              <a:t>Theatres</a:t>
            </a:r>
            <a:r>
              <a:rPr lang="cs-CZ" sz="2000" dirty="0">
                <a:solidFill>
                  <a:srgbClr val="000000"/>
                </a:solidFill>
              </a:rPr>
              <a:t>, </a:t>
            </a:r>
            <a:r>
              <a:rPr lang="cs-CZ" sz="2000" dirty="0" err="1" smtClean="0">
                <a:solidFill>
                  <a:srgbClr val="000000"/>
                </a:solidFill>
              </a:rPr>
              <a:t>museums</a:t>
            </a:r>
            <a:r>
              <a:rPr lang="cs-CZ" sz="2000" dirty="0" smtClean="0">
                <a:solidFill>
                  <a:srgbClr val="000000"/>
                </a:solidFill>
              </a:rPr>
              <a:t>, </a:t>
            </a:r>
            <a:r>
              <a:rPr lang="cs-CZ" sz="2000" dirty="0" err="1" smtClean="0">
                <a:solidFill>
                  <a:srgbClr val="000000"/>
                </a:solidFill>
              </a:rPr>
              <a:t>parks</a:t>
            </a:r>
            <a:r>
              <a:rPr lang="cs-CZ" sz="2000" dirty="0" smtClean="0">
                <a:solidFill>
                  <a:srgbClr val="000000"/>
                </a:solidFill>
              </a:rPr>
              <a:t>…</a:t>
            </a:r>
            <a:endParaRPr lang="cs-CZ" sz="2000" dirty="0">
              <a:solidFill>
                <a:srgbClr val="000000"/>
              </a:solidFill>
            </a:endParaRPr>
          </a:p>
        </p:txBody>
      </p:sp>
      <p:pic>
        <p:nvPicPr>
          <p:cNvPr id="15362" name="Picture 2" descr="http://weddingmapper.s3.amazonaws.com/assets/photos/5/56/148992_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252201"/>
            <a:ext cx="3528392" cy="2352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http://www.planetware.com/i/photo/bath-gb23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3065" y="3177805"/>
            <a:ext cx="3371208" cy="2347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2378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1266"/>
            <a:ext cx="7620000" cy="1143000"/>
          </a:xfrm>
        </p:spPr>
        <p:txBody>
          <a:bodyPr/>
          <a:lstStyle/>
          <a:p>
            <a:r>
              <a:rPr lang="cs-CZ" sz="2400" u="sng" dirty="0" smtClean="0">
                <a:solidFill>
                  <a:srgbClr val="000000"/>
                </a:solidFill>
              </a:rPr>
              <a:t>QUESTIONS</a:t>
            </a:r>
            <a:endParaRPr lang="cs-CZ" sz="2400" u="sng" dirty="0">
              <a:solidFill>
                <a:srgbClr val="0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124744"/>
            <a:ext cx="7620000" cy="4800600"/>
          </a:xfrm>
        </p:spPr>
        <p:txBody>
          <a:bodyPr/>
          <a:lstStyle/>
          <a:p>
            <a:pPr marL="571500" indent="-457200">
              <a:buFont typeface="+mj-lt"/>
              <a:buAutoNum type="arabicPeriod"/>
            </a:pPr>
            <a:r>
              <a:rPr lang="cs-CZ" sz="20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What</a:t>
            </a:r>
            <a:r>
              <a:rPr lang="cs-CZ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0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happened</a:t>
            </a:r>
            <a:r>
              <a:rPr lang="cs-CZ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in London in 1666?</a:t>
            </a:r>
          </a:p>
          <a:p>
            <a:pPr marL="571500" indent="-457200">
              <a:buFont typeface="+mj-lt"/>
              <a:buAutoNum type="arabicPeriod"/>
            </a:pPr>
            <a:r>
              <a:rPr lang="cs-CZ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Name</a:t>
            </a:r>
            <a:r>
              <a:rPr lang="cs-CZ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cs-CZ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sights</a:t>
            </a:r>
            <a:r>
              <a:rPr lang="cs-CZ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in </a:t>
            </a:r>
            <a:r>
              <a:rPr lang="cs-CZ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London.</a:t>
            </a:r>
            <a:endParaRPr lang="cs-CZ" sz="20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71500" indent="-457200">
              <a:buFont typeface="+mj-lt"/>
              <a:buAutoNum type="arabicPeriod"/>
            </a:pPr>
            <a:r>
              <a:rPr lang="cs-CZ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What</a:t>
            </a:r>
            <a:r>
              <a:rPr lang="cs-CZ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0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cs-CZ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Stratford-</a:t>
            </a:r>
            <a:r>
              <a:rPr lang="cs-CZ" sz="20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upon</a:t>
            </a:r>
            <a:r>
              <a:rPr lang="cs-CZ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-Avon </a:t>
            </a:r>
            <a:r>
              <a:rPr lang="cs-CZ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famour</a:t>
            </a:r>
            <a:r>
              <a:rPr lang="cs-CZ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for</a:t>
            </a:r>
            <a:r>
              <a:rPr lang="cs-CZ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571500" indent="-457200">
              <a:buFont typeface="+mj-lt"/>
              <a:buAutoNum type="arabicPeriod"/>
            </a:pPr>
            <a:r>
              <a:rPr lang="cs-CZ" sz="20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What</a:t>
            </a:r>
            <a:r>
              <a:rPr lang="cs-CZ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0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cs-CZ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Liverpool </a:t>
            </a:r>
            <a:r>
              <a:rPr lang="cs-CZ" sz="20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famous</a:t>
            </a:r>
            <a:r>
              <a:rPr lang="cs-CZ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0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for</a:t>
            </a:r>
            <a:r>
              <a:rPr lang="cs-CZ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571500" indent="-457200">
              <a:buFont typeface="+mj-lt"/>
              <a:buAutoNum type="arabicPeriod"/>
            </a:pPr>
            <a:r>
              <a:rPr lang="cs-CZ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W</a:t>
            </a:r>
            <a:r>
              <a:rPr lang="cs-CZ" sz="20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hat</a:t>
            </a:r>
            <a:r>
              <a:rPr lang="cs-CZ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0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can</a:t>
            </a:r>
            <a:r>
              <a:rPr lang="cs-CZ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0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you</a:t>
            </a:r>
            <a:r>
              <a:rPr lang="cs-CZ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0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see</a:t>
            </a:r>
            <a:r>
              <a:rPr lang="cs-CZ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in </a:t>
            </a:r>
            <a:r>
              <a:rPr lang="cs-CZ" sz="20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cs-CZ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0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pictures</a:t>
            </a:r>
            <a:r>
              <a:rPr lang="cs-CZ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571500" indent="-457200">
              <a:buFont typeface="+mj-lt"/>
              <a:buAutoNum type="arabicPeriod"/>
            </a:pPr>
            <a:endParaRPr lang="cs-CZ" dirty="0"/>
          </a:p>
          <a:p>
            <a:pPr marL="571500" indent="-457200">
              <a:buFont typeface="+mj-lt"/>
              <a:buAutoNum type="arabicPeriod"/>
            </a:pPr>
            <a:endParaRPr lang="cs-CZ" dirty="0"/>
          </a:p>
        </p:txBody>
      </p:sp>
      <p:pic>
        <p:nvPicPr>
          <p:cNvPr id="16386" name="Picture 2" descr="http://www.richard-seaman.com/Travel/UK/London/TowerBridge/TowerBridgeFromNorthBan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5575" y="3356992"/>
            <a:ext cx="3344657" cy="2389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http://www.herdaily.com/blogimg/travel/buckingham_palace_london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85" r="27841" b="29431"/>
          <a:stretch/>
        </p:blipFill>
        <p:spPr bwMode="auto">
          <a:xfrm>
            <a:off x="35496" y="3622111"/>
            <a:ext cx="3212116" cy="1859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http://ukbestguide.com/wp-content/uploads/2010/11/Aged_Big_Ben_with_a_classic_London_bus_in_red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817" y="2857159"/>
            <a:ext cx="2345687" cy="3524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7382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55576" y="1052736"/>
            <a:ext cx="7620000" cy="1143000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000000"/>
                </a:solidFill>
              </a:rPr>
              <a:t>THE END</a:t>
            </a:r>
            <a:endParaRPr lang="cs-CZ" b="1" dirty="0">
              <a:solidFill>
                <a:srgbClr val="0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3568" y="3356992"/>
            <a:ext cx="7620000" cy="4800600"/>
          </a:xfrm>
        </p:spPr>
        <p:txBody>
          <a:bodyPr>
            <a:normAutofit/>
          </a:bodyPr>
          <a:lstStyle/>
          <a:p>
            <a:pPr marL="114300" indent="0" algn="ctr">
              <a:buNone/>
            </a:pPr>
            <a:r>
              <a:rPr lang="cs-CZ" sz="1800" b="1" dirty="0" smtClean="0">
                <a:solidFill>
                  <a:srgbClr val="000000"/>
                </a:solidFill>
              </a:rPr>
              <a:t>Marie Jindrová</a:t>
            </a:r>
          </a:p>
          <a:p>
            <a:pPr marL="114300" indent="0" algn="ctr">
              <a:buNone/>
            </a:pPr>
            <a:r>
              <a:rPr lang="cs-CZ" sz="1800" b="1" dirty="0" smtClean="0">
                <a:solidFill>
                  <a:srgbClr val="000000"/>
                </a:solidFill>
              </a:rPr>
              <a:t>XB</a:t>
            </a:r>
          </a:p>
          <a:p>
            <a:pPr marL="114300" indent="0" algn="ctr">
              <a:buNone/>
            </a:pPr>
            <a:endParaRPr lang="cs-CZ" sz="1800" b="1" dirty="0">
              <a:solidFill>
                <a:srgbClr val="000000"/>
              </a:solidFill>
            </a:endParaRPr>
          </a:p>
          <a:p>
            <a:pPr marL="114300" indent="0" algn="ctr">
              <a:buNone/>
            </a:pPr>
            <a:endParaRPr lang="cs-CZ" sz="1800" b="1" dirty="0" smtClean="0">
              <a:solidFill>
                <a:srgbClr val="000000"/>
              </a:solidFill>
            </a:endParaRPr>
          </a:p>
          <a:p>
            <a:pPr marL="114300" indent="0" algn="ctr">
              <a:buNone/>
            </a:pPr>
            <a:r>
              <a:rPr lang="cs-CZ" sz="1800" b="1" dirty="0" err="1" smtClean="0">
                <a:solidFill>
                  <a:srgbClr val="000000"/>
                </a:solidFill>
              </a:rPr>
              <a:t>Sources</a:t>
            </a:r>
            <a:r>
              <a:rPr lang="cs-CZ" sz="1800" b="1" dirty="0" smtClean="0">
                <a:solidFill>
                  <a:srgbClr val="000000"/>
                </a:solidFill>
              </a:rPr>
              <a:t>: www.google.com</a:t>
            </a:r>
            <a:endParaRPr lang="cs-CZ" sz="18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0434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600" dirty="0" smtClean="0">
                <a:solidFill>
                  <a:srgbClr val="000000"/>
                </a:solidFill>
              </a:rPr>
              <a:t>GENERAL INFORMATION</a:t>
            </a:r>
            <a:endParaRPr lang="cs-CZ" sz="2600" dirty="0">
              <a:solidFill>
                <a:srgbClr val="0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1124744"/>
            <a:ext cx="7620000" cy="5256584"/>
          </a:xfrm>
        </p:spPr>
        <p:txBody>
          <a:bodyPr>
            <a:noAutofit/>
          </a:bodyPr>
          <a:lstStyle/>
          <a:p>
            <a:r>
              <a:rPr lang="cs-CZ" sz="1900" dirty="0" smtClean="0">
                <a:solidFill>
                  <a:srgbClr val="000000"/>
                </a:solidFill>
              </a:rPr>
              <a:t>London </a:t>
            </a:r>
            <a:r>
              <a:rPr lang="cs-CZ" sz="1900" dirty="0" err="1" smtClean="0">
                <a:solidFill>
                  <a:srgbClr val="000000"/>
                </a:solidFill>
              </a:rPr>
              <a:t>is</a:t>
            </a:r>
            <a:r>
              <a:rPr lang="cs-CZ" sz="1900" dirty="0" smtClean="0">
                <a:solidFill>
                  <a:srgbClr val="000000"/>
                </a:solidFill>
              </a:rPr>
              <a:t> </a:t>
            </a:r>
            <a:r>
              <a:rPr lang="en-US" sz="1900" dirty="0" smtClean="0">
                <a:solidFill>
                  <a:srgbClr val="000000"/>
                </a:solidFill>
              </a:rPr>
              <a:t>the </a:t>
            </a:r>
            <a:r>
              <a:rPr lang="en-US" sz="1900" dirty="0">
                <a:solidFill>
                  <a:srgbClr val="000000"/>
                </a:solidFill>
              </a:rPr>
              <a:t>capital city of </a:t>
            </a:r>
            <a:r>
              <a:rPr lang="en-US" sz="1900" dirty="0" smtClean="0">
                <a:solidFill>
                  <a:srgbClr val="000000"/>
                </a:solidFill>
              </a:rPr>
              <a:t>the</a:t>
            </a:r>
            <a:r>
              <a:rPr lang="en-US" sz="1900" dirty="0">
                <a:solidFill>
                  <a:srgbClr val="000000"/>
                </a:solidFill>
              </a:rPr>
              <a:t> United </a:t>
            </a:r>
            <a:r>
              <a:rPr lang="en-US" sz="1900" dirty="0" smtClean="0">
                <a:solidFill>
                  <a:srgbClr val="000000"/>
                </a:solidFill>
              </a:rPr>
              <a:t>Kingdom</a:t>
            </a:r>
            <a:endParaRPr lang="cs-CZ" sz="1900" dirty="0" smtClean="0">
              <a:solidFill>
                <a:srgbClr val="000000"/>
              </a:solidFill>
            </a:endParaRPr>
          </a:p>
          <a:p>
            <a:r>
              <a:rPr lang="en-US" sz="1900" dirty="0" smtClean="0">
                <a:solidFill>
                  <a:srgbClr val="000000"/>
                </a:solidFill>
              </a:rPr>
              <a:t>It </a:t>
            </a:r>
            <a:r>
              <a:rPr lang="en-US" sz="1900" dirty="0">
                <a:solidFill>
                  <a:srgbClr val="000000"/>
                </a:solidFill>
              </a:rPr>
              <a:t>is located on the </a:t>
            </a:r>
            <a:r>
              <a:rPr lang="en-US" sz="1900" dirty="0" smtClean="0">
                <a:solidFill>
                  <a:srgbClr val="000000"/>
                </a:solidFill>
              </a:rPr>
              <a:t>T</a:t>
            </a:r>
            <a:r>
              <a:rPr lang="cs-CZ" sz="1900" dirty="0" smtClean="0">
                <a:solidFill>
                  <a:srgbClr val="000000"/>
                </a:solidFill>
              </a:rPr>
              <a:t>h</a:t>
            </a:r>
            <a:r>
              <a:rPr lang="en-US" sz="1900" dirty="0" err="1" smtClean="0">
                <a:solidFill>
                  <a:srgbClr val="000000"/>
                </a:solidFill>
              </a:rPr>
              <a:t>ames</a:t>
            </a:r>
            <a:r>
              <a:rPr lang="en-US" sz="1900" dirty="0" smtClean="0">
                <a:solidFill>
                  <a:srgbClr val="000000"/>
                </a:solidFill>
              </a:rPr>
              <a:t> </a:t>
            </a:r>
            <a:r>
              <a:rPr lang="cs-CZ" sz="1900" dirty="0">
                <a:solidFill>
                  <a:srgbClr val="000000"/>
                </a:solidFill>
              </a:rPr>
              <a:t>r</a:t>
            </a:r>
            <a:r>
              <a:rPr lang="en-US" sz="1900" dirty="0" err="1" smtClean="0">
                <a:solidFill>
                  <a:srgbClr val="000000"/>
                </a:solidFill>
              </a:rPr>
              <a:t>iver</a:t>
            </a:r>
            <a:r>
              <a:rPr lang="en-US" sz="1900" dirty="0" smtClean="0">
                <a:solidFill>
                  <a:srgbClr val="000000"/>
                </a:solidFill>
              </a:rPr>
              <a:t> </a:t>
            </a:r>
            <a:r>
              <a:rPr lang="en-US" sz="1900" dirty="0">
                <a:solidFill>
                  <a:srgbClr val="000000"/>
                </a:solidFill>
              </a:rPr>
              <a:t>in the southeast </a:t>
            </a:r>
            <a:r>
              <a:rPr lang="cs-CZ" sz="1900" dirty="0" smtClean="0">
                <a:solidFill>
                  <a:srgbClr val="000000"/>
                </a:solidFill>
              </a:rPr>
              <a:t>part </a:t>
            </a:r>
            <a:br>
              <a:rPr lang="cs-CZ" sz="1900" dirty="0" smtClean="0">
                <a:solidFill>
                  <a:srgbClr val="000000"/>
                </a:solidFill>
              </a:rPr>
            </a:br>
            <a:r>
              <a:rPr lang="en-US" sz="1900" dirty="0" smtClean="0">
                <a:solidFill>
                  <a:srgbClr val="000000"/>
                </a:solidFill>
              </a:rPr>
              <a:t>of </a:t>
            </a:r>
            <a:r>
              <a:rPr lang="en-US" sz="1900" dirty="0">
                <a:solidFill>
                  <a:srgbClr val="000000"/>
                </a:solidFill>
              </a:rPr>
              <a:t>England. </a:t>
            </a:r>
            <a:endParaRPr lang="cs-CZ" sz="1900" dirty="0" smtClean="0">
              <a:solidFill>
                <a:srgbClr val="000000"/>
              </a:solidFill>
            </a:endParaRPr>
          </a:p>
          <a:p>
            <a:r>
              <a:rPr lang="en-US" sz="1900" dirty="0" smtClean="0">
                <a:solidFill>
                  <a:srgbClr val="000000"/>
                </a:solidFill>
              </a:rPr>
              <a:t>London </a:t>
            </a:r>
            <a:r>
              <a:rPr lang="en-US" sz="1900" dirty="0">
                <a:solidFill>
                  <a:srgbClr val="000000"/>
                </a:solidFill>
              </a:rPr>
              <a:t>has a diverse range of peoples and </a:t>
            </a:r>
            <a:r>
              <a:rPr lang="en-US" sz="1900" dirty="0" smtClean="0">
                <a:solidFill>
                  <a:srgbClr val="000000"/>
                </a:solidFill>
              </a:rPr>
              <a:t>cultures</a:t>
            </a:r>
            <a:endParaRPr lang="cs-CZ" sz="1900" dirty="0">
              <a:solidFill>
                <a:srgbClr val="000000"/>
              </a:solidFill>
            </a:endParaRPr>
          </a:p>
          <a:p>
            <a:r>
              <a:rPr lang="cs-CZ" sz="1900" dirty="0" err="1" smtClean="0">
                <a:solidFill>
                  <a:srgbClr val="000000"/>
                </a:solidFill>
              </a:rPr>
              <a:t>Its</a:t>
            </a:r>
            <a:r>
              <a:rPr lang="cs-CZ" sz="1900" dirty="0" smtClean="0">
                <a:solidFill>
                  <a:srgbClr val="000000"/>
                </a:solidFill>
              </a:rPr>
              <a:t> </a:t>
            </a:r>
            <a:r>
              <a:rPr lang="cs-CZ" sz="1900" dirty="0" err="1">
                <a:solidFill>
                  <a:srgbClr val="000000"/>
                </a:solidFill>
              </a:rPr>
              <a:t>population</a:t>
            </a:r>
            <a:r>
              <a:rPr lang="cs-CZ" sz="1900" dirty="0">
                <a:solidFill>
                  <a:srgbClr val="000000"/>
                </a:solidFill>
              </a:rPr>
              <a:t> </a:t>
            </a:r>
            <a:r>
              <a:rPr lang="cs-CZ" sz="1900" dirty="0" err="1">
                <a:solidFill>
                  <a:srgbClr val="000000"/>
                </a:solidFill>
              </a:rPr>
              <a:t>is</a:t>
            </a:r>
            <a:r>
              <a:rPr lang="cs-CZ" sz="1900" dirty="0">
                <a:solidFill>
                  <a:srgbClr val="000000"/>
                </a:solidFill>
              </a:rPr>
              <a:t> 8 </a:t>
            </a:r>
            <a:r>
              <a:rPr lang="cs-CZ" sz="1900" dirty="0" err="1">
                <a:solidFill>
                  <a:srgbClr val="000000"/>
                </a:solidFill>
              </a:rPr>
              <a:t>million</a:t>
            </a:r>
            <a:r>
              <a:rPr lang="cs-CZ" sz="1900" dirty="0">
                <a:solidFill>
                  <a:srgbClr val="000000"/>
                </a:solidFill>
              </a:rPr>
              <a:t> </a:t>
            </a:r>
            <a:r>
              <a:rPr lang="cs-CZ" sz="1900" dirty="0" err="1">
                <a:solidFill>
                  <a:srgbClr val="000000"/>
                </a:solidFill>
              </a:rPr>
              <a:t>people</a:t>
            </a:r>
            <a:r>
              <a:rPr lang="cs-CZ" sz="1900" dirty="0">
                <a:solidFill>
                  <a:srgbClr val="000000"/>
                </a:solidFill>
              </a:rPr>
              <a:t> (10 </a:t>
            </a:r>
            <a:r>
              <a:rPr lang="cs-CZ" sz="1900" dirty="0" err="1">
                <a:solidFill>
                  <a:srgbClr val="000000"/>
                </a:solidFill>
              </a:rPr>
              <a:t>million</a:t>
            </a:r>
            <a:r>
              <a:rPr lang="cs-CZ" sz="1900" dirty="0">
                <a:solidFill>
                  <a:srgbClr val="000000"/>
                </a:solidFill>
              </a:rPr>
              <a:t> </a:t>
            </a:r>
            <a:r>
              <a:rPr lang="cs-CZ" sz="1900" dirty="0" err="1">
                <a:solidFill>
                  <a:srgbClr val="000000"/>
                </a:solidFill>
              </a:rPr>
              <a:t>with</a:t>
            </a:r>
            <a:r>
              <a:rPr lang="cs-CZ" sz="1900" dirty="0">
                <a:solidFill>
                  <a:srgbClr val="000000"/>
                </a:solidFill>
              </a:rPr>
              <a:t> </a:t>
            </a:r>
            <a:r>
              <a:rPr lang="cs-CZ" sz="1900" dirty="0" smtClean="0">
                <a:solidFill>
                  <a:srgbClr val="000000"/>
                </a:solidFill>
              </a:rPr>
              <a:t/>
            </a:r>
            <a:br>
              <a:rPr lang="cs-CZ" sz="1900" dirty="0" smtClean="0">
                <a:solidFill>
                  <a:srgbClr val="000000"/>
                </a:solidFill>
              </a:rPr>
            </a:br>
            <a:r>
              <a:rPr lang="cs-CZ" sz="1900" dirty="0" err="1" smtClean="0">
                <a:solidFill>
                  <a:srgbClr val="000000"/>
                </a:solidFill>
              </a:rPr>
              <a:t>suburbs</a:t>
            </a:r>
            <a:r>
              <a:rPr lang="cs-CZ" sz="1900" dirty="0" smtClean="0">
                <a:solidFill>
                  <a:srgbClr val="000000"/>
                </a:solidFill>
              </a:rPr>
              <a:t>)</a:t>
            </a:r>
          </a:p>
          <a:p>
            <a:r>
              <a:rPr lang="cs-CZ" sz="1900" dirty="0" err="1" smtClean="0">
                <a:solidFill>
                  <a:srgbClr val="000000"/>
                </a:solidFill>
              </a:rPr>
              <a:t>It</a:t>
            </a:r>
            <a:r>
              <a:rPr lang="cs-CZ" sz="1900" dirty="0" smtClean="0">
                <a:solidFill>
                  <a:srgbClr val="000000"/>
                </a:solidFill>
              </a:rPr>
              <a:t> </a:t>
            </a:r>
            <a:r>
              <a:rPr lang="cs-CZ" sz="1900" dirty="0" err="1">
                <a:solidFill>
                  <a:srgbClr val="000000"/>
                </a:solidFill>
              </a:rPr>
              <a:t>includes</a:t>
            </a:r>
            <a:r>
              <a:rPr lang="cs-CZ" sz="1900" dirty="0">
                <a:solidFill>
                  <a:srgbClr val="000000"/>
                </a:solidFill>
              </a:rPr>
              <a:t> </a:t>
            </a:r>
            <a:r>
              <a:rPr lang="cs-CZ" sz="1900" dirty="0" err="1">
                <a:solidFill>
                  <a:srgbClr val="000000"/>
                </a:solidFill>
              </a:rPr>
              <a:t>the</a:t>
            </a:r>
            <a:r>
              <a:rPr lang="cs-CZ" sz="1900" dirty="0">
                <a:solidFill>
                  <a:srgbClr val="000000"/>
                </a:solidFill>
              </a:rPr>
              <a:t> city </a:t>
            </a:r>
            <a:r>
              <a:rPr lang="cs-CZ" sz="1900" dirty="0" err="1">
                <a:solidFill>
                  <a:srgbClr val="000000"/>
                </a:solidFill>
              </a:rPr>
              <a:t>of</a:t>
            </a:r>
            <a:r>
              <a:rPr lang="cs-CZ" sz="1900" dirty="0">
                <a:solidFill>
                  <a:srgbClr val="000000"/>
                </a:solidFill>
              </a:rPr>
              <a:t> </a:t>
            </a:r>
            <a:r>
              <a:rPr lang="cs-CZ" sz="1900" dirty="0" smtClean="0">
                <a:solidFill>
                  <a:srgbClr val="000000"/>
                </a:solidFill>
              </a:rPr>
              <a:t>London </a:t>
            </a:r>
            <a:r>
              <a:rPr lang="cs-CZ" sz="1900" dirty="0">
                <a:solidFill>
                  <a:srgbClr val="000000"/>
                </a:solidFill>
              </a:rPr>
              <a:t>and 32 </a:t>
            </a:r>
            <a:r>
              <a:rPr lang="cs-CZ" sz="1900" dirty="0" err="1">
                <a:solidFill>
                  <a:srgbClr val="000000"/>
                </a:solidFill>
              </a:rPr>
              <a:t>boroughs</a:t>
            </a:r>
            <a:endParaRPr lang="cs-CZ" sz="1900" dirty="0">
              <a:solidFill>
                <a:srgbClr val="000000"/>
              </a:solidFill>
            </a:endParaRPr>
          </a:p>
          <a:p>
            <a:r>
              <a:rPr lang="cs-CZ" sz="1900" dirty="0" smtClean="0">
                <a:solidFill>
                  <a:srgbClr val="000000"/>
                </a:solidFill>
              </a:rPr>
              <a:t>Seat </a:t>
            </a:r>
            <a:r>
              <a:rPr lang="cs-CZ" sz="1900" dirty="0" err="1">
                <a:solidFill>
                  <a:srgbClr val="000000"/>
                </a:solidFill>
              </a:rPr>
              <a:t>of</a:t>
            </a:r>
            <a:r>
              <a:rPr lang="cs-CZ" sz="1900" dirty="0">
                <a:solidFill>
                  <a:srgbClr val="000000"/>
                </a:solidFill>
              </a:rPr>
              <a:t> Monarchy, </a:t>
            </a:r>
            <a:r>
              <a:rPr lang="cs-CZ" sz="1900" dirty="0" err="1">
                <a:solidFill>
                  <a:srgbClr val="000000"/>
                </a:solidFill>
              </a:rPr>
              <a:t>the</a:t>
            </a:r>
            <a:r>
              <a:rPr lang="cs-CZ" sz="1900" dirty="0">
                <a:solidFill>
                  <a:srgbClr val="000000"/>
                </a:solidFill>
              </a:rPr>
              <a:t> </a:t>
            </a:r>
            <a:r>
              <a:rPr lang="cs-CZ" sz="1900" dirty="0" err="1">
                <a:solidFill>
                  <a:srgbClr val="000000"/>
                </a:solidFill>
              </a:rPr>
              <a:t>Parliament</a:t>
            </a:r>
            <a:r>
              <a:rPr lang="cs-CZ" sz="1900" dirty="0">
                <a:solidFill>
                  <a:srgbClr val="000000"/>
                </a:solidFill>
              </a:rPr>
              <a:t>, </a:t>
            </a:r>
            <a:r>
              <a:rPr lang="cs-CZ" sz="1900" dirty="0" err="1">
                <a:solidFill>
                  <a:srgbClr val="000000"/>
                </a:solidFill>
              </a:rPr>
              <a:t>the</a:t>
            </a:r>
            <a:r>
              <a:rPr lang="cs-CZ" sz="1900" dirty="0">
                <a:solidFill>
                  <a:srgbClr val="000000"/>
                </a:solidFill>
              </a:rPr>
              <a:t> </a:t>
            </a:r>
            <a:r>
              <a:rPr lang="cs-CZ" sz="1900" dirty="0" err="1">
                <a:solidFill>
                  <a:srgbClr val="000000"/>
                </a:solidFill>
              </a:rPr>
              <a:t>Goverment</a:t>
            </a:r>
            <a:r>
              <a:rPr lang="cs-CZ" sz="1900" dirty="0">
                <a:solidFill>
                  <a:srgbClr val="000000"/>
                </a:solidFill>
              </a:rPr>
              <a:t> </a:t>
            </a:r>
            <a:r>
              <a:rPr lang="cs-CZ" sz="1900" dirty="0" smtClean="0">
                <a:solidFill>
                  <a:srgbClr val="000000"/>
                </a:solidFill>
              </a:rPr>
              <a:t/>
            </a:r>
            <a:br>
              <a:rPr lang="cs-CZ" sz="1900" dirty="0" smtClean="0">
                <a:solidFill>
                  <a:srgbClr val="000000"/>
                </a:solidFill>
              </a:rPr>
            </a:br>
            <a:r>
              <a:rPr lang="cs-CZ" sz="1900" dirty="0" smtClean="0">
                <a:solidFill>
                  <a:srgbClr val="000000"/>
                </a:solidFill>
              </a:rPr>
              <a:t>and </a:t>
            </a:r>
            <a:r>
              <a:rPr lang="cs-CZ" sz="1900" dirty="0" err="1">
                <a:solidFill>
                  <a:srgbClr val="000000"/>
                </a:solidFill>
              </a:rPr>
              <a:t>the</a:t>
            </a:r>
            <a:r>
              <a:rPr lang="cs-CZ" sz="1900" dirty="0">
                <a:solidFill>
                  <a:srgbClr val="000000"/>
                </a:solidFill>
              </a:rPr>
              <a:t> </a:t>
            </a:r>
            <a:r>
              <a:rPr lang="cs-CZ" sz="1900" dirty="0" err="1">
                <a:solidFill>
                  <a:srgbClr val="000000"/>
                </a:solidFill>
              </a:rPr>
              <a:t>Supreme</a:t>
            </a:r>
            <a:r>
              <a:rPr lang="cs-CZ" sz="1900" dirty="0">
                <a:solidFill>
                  <a:srgbClr val="000000"/>
                </a:solidFill>
              </a:rPr>
              <a:t> </a:t>
            </a:r>
            <a:r>
              <a:rPr lang="cs-CZ" sz="1900" dirty="0" err="1">
                <a:solidFill>
                  <a:srgbClr val="000000"/>
                </a:solidFill>
              </a:rPr>
              <a:t>Court</a:t>
            </a:r>
            <a:endParaRPr lang="cs-CZ" sz="1900" dirty="0">
              <a:solidFill>
                <a:srgbClr val="000000"/>
              </a:solidFill>
            </a:endParaRPr>
          </a:p>
          <a:p>
            <a:r>
              <a:rPr lang="cs-CZ" sz="1900" dirty="0" err="1" smtClean="0">
                <a:solidFill>
                  <a:srgbClr val="000000"/>
                </a:solidFill>
              </a:rPr>
              <a:t>Central</a:t>
            </a:r>
            <a:r>
              <a:rPr lang="cs-CZ" sz="1900" dirty="0" smtClean="0">
                <a:solidFill>
                  <a:srgbClr val="000000"/>
                </a:solidFill>
              </a:rPr>
              <a:t> </a:t>
            </a:r>
            <a:r>
              <a:rPr lang="cs-CZ" sz="1900" dirty="0">
                <a:solidFill>
                  <a:srgbClr val="000000"/>
                </a:solidFill>
              </a:rPr>
              <a:t>London = </a:t>
            </a:r>
            <a:r>
              <a:rPr lang="cs-CZ" sz="1900" dirty="0" err="1">
                <a:solidFill>
                  <a:srgbClr val="000000"/>
                </a:solidFill>
              </a:rPr>
              <a:t>The</a:t>
            </a:r>
            <a:r>
              <a:rPr lang="cs-CZ" sz="1900" dirty="0">
                <a:solidFill>
                  <a:srgbClr val="000000"/>
                </a:solidFill>
              </a:rPr>
              <a:t> City </a:t>
            </a:r>
            <a:r>
              <a:rPr lang="cs-CZ" sz="1900" dirty="0" err="1">
                <a:solidFill>
                  <a:srgbClr val="000000"/>
                </a:solidFill>
              </a:rPr>
              <a:t>of</a:t>
            </a:r>
            <a:r>
              <a:rPr lang="cs-CZ" sz="1900" dirty="0">
                <a:solidFill>
                  <a:srgbClr val="000000"/>
                </a:solidFill>
              </a:rPr>
              <a:t> London - </a:t>
            </a:r>
            <a:r>
              <a:rPr lang="cs-CZ" sz="1900" dirty="0" err="1">
                <a:solidFill>
                  <a:srgbClr val="000000"/>
                </a:solidFill>
              </a:rPr>
              <a:t>the</a:t>
            </a:r>
            <a:r>
              <a:rPr lang="cs-CZ" sz="1900" dirty="0">
                <a:solidFill>
                  <a:srgbClr val="000000"/>
                </a:solidFill>
              </a:rPr>
              <a:t> </a:t>
            </a:r>
            <a:r>
              <a:rPr lang="cs-CZ" sz="1900" dirty="0" err="1">
                <a:solidFill>
                  <a:srgbClr val="000000"/>
                </a:solidFill>
              </a:rPr>
              <a:t>oldest</a:t>
            </a:r>
            <a:r>
              <a:rPr lang="cs-CZ" sz="1900" dirty="0">
                <a:solidFill>
                  <a:srgbClr val="000000"/>
                </a:solidFill>
              </a:rPr>
              <a:t> </a:t>
            </a:r>
            <a:r>
              <a:rPr lang="cs-CZ" sz="1900" dirty="0" smtClean="0">
                <a:solidFill>
                  <a:srgbClr val="000000"/>
                </a:solidFill>
              </a:rPr>
              <a:t/>
            </a:r>
            <a:br>
              <a:rPr lang="cs-CZ" sz="1900" dirty="0" smtClean="0">
                <a:solidFill>
                  <a:srgbClr val="000000"/>
                </a:solidFill>
              </a:rPr>
            </a:br>
            <a:r>
              <a:rPr lang="cs-CZ" sz="1900" dirty="0" smtClean="0">
                <a:solidFill>
                  <a:srgbClr val="000000"/>
                </a:solidFill>
              </a:rPr>
              <a:t>part </a:t>
            </a:r>
            <a:r>
              <a:rPr lang="cs-CZ" sz="1900" dirty="0" err="1">
                <a:solidFill>
                  <a:srgbClr val="000000"/>
                </a:solidFill>
              </a:rPr>
              <a:t>of</a:t>
            </a:r>
            <a:r>
              <a:rPr lang="cs-CZ" sz="1900" dirty="0">
                <a:solidFill>
                  <a:srgbClr val="000000"/>
                </a:solidFill>
              </a:rPr>
              <a:t> </a:t>
            </a:r>
            <a:r>
              <a:rPr lang="cs-CZ" sz="1900" dirty="0" smtClean="0">
                <a:solidFill>
                  <a:srgbClr val="000000"/>
                </a:solidFill>
              </a:rPr>
              <a:t>London</a:t>
            </a:r>
            <a:endParaRPr lang="cs-CZ" sz="1900" dirty="0">
              <a:solidFill>
                <a:srgbClr val="000000"/>
              </a:solidFill>
            </a:endParaRPr>
          </a:p>
          <a:p>
            <a:r>
              <a:rPr lang="cs-CZ" sz="1900" dirty="0" err="1" smtClean="0">
                <a:solidFill>
                  <a:srgbClr val="000000"/>
                </a:solidFill>
              </a:rPr>
              <a:t>The</a:t>
            </a:r>
            <a:r>
              <a:rPr lang="cs-CZ" sz="1900" dirty="0" smtClean="0">
                <a:solidFill>
                  <a:srgbClr val="000000"/>
                </a:solidFill>
              </a:rPr>
              <a:t> </a:t>
            </a:r>
            <a:r>
              <a:rPr lang="cs-CZ" sz="1900" dirty="0">
                <a:solidFill>
                  <a:srgbClr val="000000"/>
                </a:solidFill>
              </a:rPr>
              <a:t>East End - </a:t>
            </a:r>
            <a:r>
              <a:rPr lang="cs-CZ" sz="1900" dirty="0" smtClean="0">
                <a:solidFill>
                  <a:srgbClr val="000000"/>
                </a:solidFill>
              </a:rPr>
              <a:t> a lot </a:t>
            </a:r>
            <a:r>
              <a:rPr lang="cs-CZ" sz="1900" dirty="0" err="1" smtClean="0">
                <a:solidFill>
                  <a:srgbClr val="000000"/>
                </a:solidFill>
              </a:rPr>
              <a:t>of</a:t>
            </a:r>
            <a:r>
              <a:rPr lang="cs-CZ" sz="1900" dirty="0" smtClean="0">
                <a:solidFill>
                  <a:srgbClr val="000000"/>
                </a:solidFill>
              </a:rPr>
              <a:t> imigrant </a:t>
            </a:r>
            <a:r>
              <a:rPr lang="cs-CZ" sz="1900" dirty="0" err="1" smtClean="0">
                <a:solidFill>
                  <a:srgbClr val="000000"/>
                </a:solidFill>
              </a:rPr>
              <a:t>groups</a:t>
            </a:r>
            <a:endParaRPr lang="cs-CZ" sz="1900" dirty="0" smtClean="0">
              <a:solidFill>
                <a:srgbClr val="000000"/>
              </a:solidFill>
            </a:endParaRPr>
          </a:p>
          <a:p>
            <a:r>
              <a:rPr lang="cs-CZ" sz="1900" dirty="0" err="1" smtClean="0">
                <a:solidFill>
                  <a:srgbClr val="000000"/>
                </a:solidFill>
              </a:rPr>
              <a:t>The</a:t>
            </a:r>
            <a:r>
              <a:rPr lang="cs-CZ" sz="1900" dirty="0" smtClean="0">
                <a:solidFill>
                  <a:srgbClr val="000000"/>
                </a:solidFill>
              </a:rPr>
              <a:t> </a:t>
            </a:r>
            <a:r>
              <a:rPr lang="cs-CZ" sz="1900" dirty="0" err="1">
                <a:solidFill>
                  <a:srgbClr val="000000"/>
                </a:solidFill>
              </a:rPr>
              <a:t>West</a:t>
            </a:r>
            <a:r>
              <a:rPr lang="cs-CZ" sz="1900" dirty="0">
                <a:solidFill>
                  <a:srgbClr val="000000"/>
                </a:solidFill>
              </a:rPr>
              <a:t> End – </a:t>
            </a:r>
            <a:r>
              <a:rPr lang="cs-CZ" sz="1900" dirty="0" err="1">
                <a:solidFill>
                  <a:srgbClr val="000000"/>
                </a:solidFill>
              </a:rPr>
              <a:t>there</a:t>
            </a:r>
            <a:r>
              <a:rPr lang="cs-CZ" sz="1900" dirty="0">
                <a:solidFill>
                  <a:srgbClr val="000000"/>
                </a:solidFill>
              </a:rPr>
              <a:t> are </a:t>
            </a:r>
            <a:r>
              <a:rPr lang="cs-CZ" sz="1900" dirty="0" err="1" smtClean="0">
                <a:solidFill>
                  <a:srgbClr val="000000"/>
                </a:solidFill>
              </a:rPr>
              <a:t>theatres</a:t>
            </a:r>
            <a:r>
              <a:rPr lang="cs-CZ" sz="1900" dirty="0">
                <a:solidFill>
                  <a:srgbClr val="000000"/>
                </a:solidFill>
              </a:rPr>
              <a:t>, </a:t>
            </a:r>
            <a:r>
              <a:rPr lang="cs-CZ" sz="1900" dirty="0" err="1">
                <a:solidFill>
                  <a:srgbClr val="000000"/>
                </a:solidFill>
              </a:rPr>
              <a:t>beautiful</a:t>
            </a:r>
            <a:r>
              <a:rPr lang="cs-CZ" sz="1900" dirty="0">
                <a:solidFill>
                  <a:srgbClr val="000000"/>
                </a:solidFill>
              </a:rPr>
              <a:t> </a:t>
            </a:r>
            <a:r>
              <a:rPr lang="cs-CZ" sz="1900" dirty="0" err="1">
                <a:solidFill>
                  <a:srgbClr val="000000"/>
                </a:solidFill>
              </a:rPr>
              <a:t>residential</a:t>
            </a:r>
            <a:r>
              <a:rPr lang="cs-CZ" sz="1900" dirty="0">
                <a:solidFill>
                  <a:srgbClr val="000000"/>
                </a:solidFill>
              </a:rPr>
              <a:t> </a:t>
            </a:r>
            <a:r>
              <a:rPr lang="cs-CZ" sz="1900" dirty="0" err="1">
                <a:solidFill>
                  <a:srgbClr val="000000"/>
                </a:solidFill>
              </a:rPr>
              <a:t>areas</a:t>
            </a:r>
            <a:r>
              <a:rPr lang="cs-CZ" sz="1900" dirty="0">
                <a:solidFill>
                  <a:srgbClr val="000000"/>
                </a:solidFill>
              </a:rPr>
              <a:t>, </a:t>
            </a:r>
            <a:r>
              <a:rPr lang="cs-CZ" sz="1900" dirty="0" err="1">
                <a:solidFill>
                  <a:srgbClr val="000000"/>
                </a:solidFill>
              </a:rPr>
              <a:t>great</a:t>
            </a:r>
            <a:r>
              <a:rPr lang="cs-CZ" sz="1900" dirty="0">
                <a:solidFill>
                  <a:srgbClr val="000000"/>
                </a:solidFill>
              </a:rPr>
              <a:t> </a:t>
            </a:r>
            <a:r>
              <a:rPr lang="cs-CZ" sz="1900" dirty="0" err="1" smtClean="0">
                <a:solidFill>
                  <a:srgbClr val="000000"/>
                </a:solidFill>
              </a:rPr>
              <a:t>parks</a:t>
            </a:r>
            <a:r>
              <a:rPr lang="cs-CZ" sz="1900" dirty="0" smtClean="0">
                <a:solidFill>
                  <a:srgbClr val="000000"/>
                </a:solidFill>
              </a:rPr>
              <a:t>.</a:t>
            </a:r>
            <a:endParaRPr lang="cs-CZ" sz="1900" dirty="0">
              <a:solidFill>
                <a:srgbClr val="000000"/>
              </a:solidFill>
            </a:endParaRPr>
          </a:p>
        </p:txBody>
      </p:sp>
      <p:pic>
        <p:nvPicPr>
          <p:cNvPr id="1026" name="Picture 2" descr="http://ayathaitravel.com/libi/maps/mapUK_29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484784"/>
            <a:ext cx="2463042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2475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600" dirty="0" smtClean="0">
                <a:solidFill>
                  <a:srgbClr val="000000"/>
                </a:solidFill>
              </a:rPr>
              <a:t>HISTORY</a:t>
            </a:r>
            <a:endParaRPr lang="cs-CZ" sz="2600" dirty="0">
              <a:solidFill>
                <a:srgbClr val="0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96752"/>
            <a:ext cx="7620000" cy="5400600"/>
          </a:xfrm>
        </p:spPr>
        <p:txBody>
          <a:bodyPr>
            <a:normAutofit fontScale="92500"/>
          </a:bodyPr>
          <a:lstStyle/>
          <a:p>
            <a:r>
              <a:rPr lang="cs-CZ" dirty="0">
                <a:solidFill>
                  <a:srgbClr val="000000"/>
                </a:solidFill>
              </a:rPr>
              <a:t>London </a:t>
            </a:r>
            <a:r>
              <a:rPr lang="cs-CZ" dirty="0" err="1">
                <a:solidFill>
                  <a:srgbClr val="000000"/>
                </a:solidFill>
              </a:rPr>
              <a:t>was</a:t>
            </a:r>
            <a:r>
              <a:rPr lang="cs-CZ" dirty="0">
                <a:solidFill>
                  <a:srgbClr val="000000"/>
                </a:solidFill>
              </a:rPr>
              <a:t> </a:t>
            </a:r>
            <a:r>
              <a:rPr lang="cs-CZ" dirty="0" err="1">
                <a:solidFill>
                  <a:srgbClr val="000000"/>
                </a:solidFill>
              </a:rPr>
              <a:t>founded</a:t>
            </a:r>
            <a:r>
              <a:rPr lang="cs-CZ" dirty="0">
                <a:solidFill>
                  <a:srgbClr val="000000"/>
                </a:solidFill>
              </a:rPr>
              <a:t> by </a:t>
            </a:r>
            <a:r>
              <a:rPr lang="cs-CZ" dirty="0" err="1">
                <a:solidFill>
                  <a:srgbClr val="000000"/>
                </a:solidFill>
              </a:rPr>
              <a:t>the</a:t>
            </a:r>
            <a:r>
              <a:rPr lang="cs-CZ" dirty="0">
                <a:solidFill>
                  <a:srgbClr val="000000"/>
                </a:solidFill>
              </a:rPr>
              <a:t> </a:t>
            </a:r>
            <a:r>
              <a:rPr lang="cs-CZ" dirty="0" err="1">
                <a:solidFill>
                  <a:srgbClr val="000000"/>
                </a:solidFill>
              </a:rPr>
              <a:t>Romans</a:t>
            </a:r>
            <a:r>
              <a:rPr lang="cs-CZ" dirty="0">
                <a:solidFill>
                  <a:srgbClr val="000000"/>
                </a:solidFill>
              </a:rPr>
              <a:t> </a:t>
            </a:r>
            <a:r>
              <a:rPr lang="cs-CZ" dirty="0" err="1">
                <a:solidFill>
                  <a:srgbClr val="000000"/>
                </a:solidFill>
              </a:rPr>
              <a:t>around</a:t>
            </a:r>
            <a:r>
              <a:rPr lang="cs-CZ" dirty="0">
                <a:solidFill>
                  <a:srgbClr val="000000"/>
                </a:solidFill>
              </a:rPr>
              <a:t> 43 AD. </a:t>
            </a:r>
          </a:p>
          <a:p>
            <a:r>
              <a:rPr lang="cs-CZ" dirty="0" err="1">
                <a:solidFill>
                  <a:srgbClr val="000000"/>
                </a:solidFill>
              </a:rPr>
              <a:t>When</a:t>
            </a:r>
            <a:r>
              <a:rPr lang="cs-CZ" dirty="0">
                <a:solidFill>
                  <a:srgbClr val="000000"/>
                </a:solidFill>
              </a:rPr>
              <a:t> </a:t>
            </a:r>
            <a:r>
              <a:rPr lang="cs-CZ" dirty="0" err="1">
                <a:solidFill>
                  <a:srgbClr val="000000"/>
                </a:solidFill>
              </a:rPr>
              <a:t>the</a:t>
            </a:r>
            <a:r>
              <a:rPr lang="cs-CZ" dirty="0">
                <a:solidFill>
                  <a:srgbClr val="000000"/>
                </a:solidFill>
              </a:rPr>
              <a:t> </a:t>
            </a:r>
            <a:r>
              <a:rPr lang="cs-CZ" dirty="0" err="1">
                <a:solidFill>
                  <a:srgbClr val="000000"/>
                </a:solidFill>
              </a:rPr>
              <a:t>Romans</a:t>
            </a:r>
            <a:r>
              <a:rPr lang="cs-CZ" dirty="0">
                <a:solidFill>
                  <a:srgbClr val="000000"/>
                </a:solidFill>
              </a:rPr>
              <a:t> </a:t>
            </a:r>
            <a:r>
              <a:rPr lang="cs-CZ" dirty="0" err="1">
                <a:solidFill>
                  <a:srgbClr val="000000"/>
                </a:solidFill>
              </a:rPr>
              <a:t>left</a:t>
            </a:r>
            <a:r>
              <a:rPr lang="cs-CZ" dirty="0">
                <a:solidFill>
                  <a:srgbClr val="000000"/>
                </a:solidFill>
              </a:rPr>
              <a:t>, </a:t>
            </a:r>
            <a:r>
              <a:rPr lang="cs-CZ" dirty="0" err="1">
                <a:solidFill>
                  <a:srgbClr val="000000"/>
                </a:solidFill>
              </a:rPr>
              <a:t>the</a:t>
            </a:r>
            <a:r>
              <a:rPr lang="cs-CZ" dirty="0">
                <a:solidFill>
                  <a:srgbClr val="000000"/>
                </a:solidFill>
              </a:rPr>
              <a:t> period </a:t>
            </a:r>
            <a:r>
              <a:rPr lang="cs-CZ" dirty="0" err="1">
                <a:solidFill>
                  <a:srgbClr val="000000"/>
                </a:solidFill>
              </a:rPr>
              <a:t>of</a:t>
            </a:r>
            <a:r>
              <a:rPr lang="cs-CZ" dirty="0">
                <a:solidFill>
                  <a:srgbClr val="000000"/>
                </a:solidFill>
              </a:rPr>
              <a:t> </a:t>
            </a:r>
            <a:r>
              <a:rPr lang="cs-CZ" dirty="0" err="1">
                <a:solidFill>
                  <a:srgbClr val="000000"/>
                </a:solidFill>
              </a:rPr>
              <a:t>history</a:t>
            </a:r>
            <a:r>
              <a:rPr lang="cs-CZ" dirty="0">
                <a:solidFill>
                  <a:srgbClr val="000000"/>
                </a:solidFill>
              </a:rPr>
              <a:t> </a:t>
            </a:r>
            <a:r>
              <a:rPr lang="cs-CZ" dirty="0" err="1">
                <a:solidFill>
                  <a:srgbClr val="000000"/>
                </a:solidFill>
              </a:rPr>
              <a:t>known</a:t>
            </a:r>
            <a:r>
              <a:rPr lang="cs-CZ" dirty="0">
                <a:solidFill>
                  <a:srgbClr val="000000"/>
                </a:solidFill>
              </a:rPr>
              <a:t> as </a:t>
            </a:r>
            <a:r>
              <a:rPr lang="cs-CZ" dirty="0" err="1">
                <a:solidFill>
                  <a:srgbClr val="000000"/>
                </a:solidFill>
              </a:rPr>
              <a:t>the</a:t>
            </a:r>
            <a:r>
              <a:rPr lang="cs-CZ" dirty="0">
                <a:solidFill>
                  <a:srgbClr val="000000"/>
                </a:solidFill>
              </a:rPr>
              <a:t> </a:t>
            </a:r>
            <a:r>
              <a:rPr lang="cs-CZ" dirty="0" err="1">
                <a:solidFill>
                  <a:srgbClr val="000000"/>
                </a:solidFill>
              </a:rPr>
              <a:t>Dark</a:t>
            </a:r>
            <a:r>
              <a:rPr lang="cs-CZ" dirty="0">
                <a:solidFill>
                  <a:srgbClr val="000000"/>
                </a:solidFill>
              </a:rPr>
              <a:t> </a:t>
            </a:r>
            <a:r>
              <a:rPr lang="cs-CZ" dirty="0" err="1">
                <a:solidFill>
                  <a:srgbClr val="000000"/>
                </a:solidFill>
              </a:rPr>
              <a:t>Ages</a:t>
            </a:r>
            <a:r>
              <a:rPr lang="cs-CZ" dirty="0">
                <a:solidFill>
                  <a:srgbClr val="000000"/>
                </a:solidFill>
              </a:rPr>
              <a:t> </a:t>
            </a:r>
            <a:r>
              <a:rPr lang="cs-CZ" dirty="0" err="1">
                <a:solidFill>
                  <a:srgbClr val="000000"/>
                </a:solidFill>
              </a:rPr>
              <a:t>started</a:t>
            </a:r>
            <a:r>
              <a:rPr lang="cs-CZ" dirty="0">
                <a:solidFill>
                  <a:srgbClr val="000000"/>
                </a:solidFill>
              </a:rPr>
              <a:t>. </a:t>
            </a:r>
            <a:r>
              <a:rPr lang="cs-CZ" dirty="0" err="1">
                <a:solidFill>
                  <a:srgbClr val="000000"/>
                </a:solidFill>
              </a:rPr>
              <a:t>The</a:t>
            </a:r>
            <a:r>
              <a:rPr lang="cs-CZ" dirty="0">
                <a:solidFill>
                  <a:srgbClr val="000000"/>
                </a:solidFill>
              </a:rPr>
              <a:t> city </a:t>
            </a:r>
            <a:r>
              <a:rPr lang="cs-CZ" dirty="0" err="1">
                <a:solidFill>
                  <a:srgbClr val="000000"/>
                </a:solidFill>
              </a:rPr>
              <a:t>was</a:t>
            </a:r>
            <a:r>
              <a:rPr lang="cs-CZ" dirty="0">
                <a:solidFill>
                  <a:srgbClr val="000000"/>
                </a:solidFill>
              </a:rPr>
              <a:t> </a:t>
            </a:r>
            <a:r>
              <a:rPr lang="cs-CZ" dirty="0" err="1">
                <a:solidFill>
                  <a:srgbClr val="000000"/>
                </a:solidFill>
              </a:rPr>
              <a:t>largely</a:t>
            </a:r>
            <a:r>
              <a:rPr lang="cs-CZ" dirty="0">
                <a:solidFill>
                  <a:srgbClr val="000000"/>
                </a:solidFill>
              </a:rPr>
              <a:t> </a:t>
            </a:r>
            <a:r>
              <a:rPr lang="cs-CZ" dirty="0" err="1">
                <a:solidFill>
                  <a:srgbClr val="000000"/>
                </a:solidFill>
              </a:rPr>
              <a:t>ruinous</a:t>
            </a:r>
            <a:r>
              <a:rPr lang="cs-CZ" dirty="0">
                <a:solidFill>
                  <a:srgbClr val="000000"/>
                </a:solidFill>
              </a:rPr>
              <a:t> and </a:t>
            </a:r>
            <a:r>
              <a:rPr lang="cs-CZ" dirty="0" err="1">
                <a:solidFill>
                  <a:srgbClr val="000000"/>
                </a:solidFill>
              </a:rPr>
              <a:t>declining</a:t>
            </a:r>
            <a:r>
              <a:rPr lang="cs-CZ" dirty="0">
                <a:solidFill>
                  <a:srgbClr val="000000"/>
                </a:solidFill>
              </a:rPr>
              <a:t>. But </a:t>
            </a:r>
            <a:r>
              <a:rPr lang="cs-CZ" dirty="0" err="1">
                <a:solidFill>
                  <a:srgbClr val="000000"/>
                </a:solidFill>
              </a:rPr>
              <a:t>then</a:t>
            </a:r>
            <a:r>
              <a:rPr lang="cs-CZ" dirty="0">
                <a:solidFill>
                  <a:srgbClr val="000000"/>
                </a:solidFill>
              </a:rPr>
              <a:t>, by </a:t>
            </a:r>
            <a:r>
              <a:rPr lang="cs-CZ" dirty="0" err="1">
                <a:solidFill>
                  <a:srgbClr val="000000"/>
                </a:solidFill>
              </a:rPr>
              <a:t>the</a:t>
            </a:r>
            <a:r>
              <a:rPr lang="cs-CZ" dirty="0">
                <a:solidFill>
                  <a:srgbClr val="000000"/>
                </a:solidFill>
              </a:rPr>
              <a:t> </a:t>
            </a:r>
            <a:r>
              <a:rPr lang="cs-CZ" dirty="0" err="1">
                <a:solidFill>
                  <a:srgbClr val="000000"/>
                </a:solidFill>
              </a:rPr>
              <a:t>trading</a:t>
            </a:r>
            <a:r>
              <a:rPr lang="cs-CZ" dirty="0">
                <a:solidFill>
                  <a:srgbClr val="000000"/>
                </a:solidFill>
              </a:rPr>
              <a:t> </a:t>
            </a:r>
            <a:r>
              <a:rPr lang="cs-CZ" dirty="0" err="1">
                <a:solidFill>
                  <a:srgbClr val="000000"/>
                </a:solidFill>
              </a:rPr>
              <a:t>with</a:t>
            </a:r>
            <a:r>
              <a:rPr lang="cs-CZ" dirty="0">
                <a:solidFill>
                  <a:srgbClr val="000000"/>
                </a:solidFill>
              </a:rPr>
              <a:t> </a:t>
            </a:r>
            <a:r>
              <a:rPr lang="cs-CZ" dirty="0" err="1">
                <a:solidFill>
                  <a:srgbClr val="000000"/>
                </a:solidFill>
              </a:rPr>
              <a:t>distant</a:t>
            </a:r>
            <a:r>
              <a:rPr lang="cs-CZ" dirty="0">
                <a:solidFill>
                  <a:srgbClr val="000000"/>
                </a:solidFill>
              </a:rPr>
              <a:t> </a:t>
            </a:r>
            <a:r>
              <a:rPr lang="cs-CZ" dirty="0" err="1">
                <a:solidFill>
                  <a:srgbClr val="000000"/>
                </a:solidFill>
              </a:rPr>
              <a:t>empires</a:t>
            </a:r>
            <a:r>
              <a:rPr lang="cs-CZ" dirty="0">
                <a:solidFill>
                  <a:srgbClr val="000000"/>
                </a:solidFill>
              </a:rPr>
              <a:t>, London </a:t>
            </a:r>
            <a:r>
              <a:rPr lang="cs-CZ" dirty="0" err="1">
                <a:solidFill>
                  <a:srgbClr val="000000"/>
                </a:solidFill>
              </a:rPr>
              <a:t>became</a:t>
            </a:r>
            <a:r>
              <a:rPr lang="cs-CZ" dirty="0">
                <a:solidFill>
                  <a:srgbClr val="000000"/>
                </a:solidFill>
              </a:rPr>
              <a:t> </a:t>
            </a:r>
            <a:r>
              <a:rPr lang="cs-CZ" dirty="0" err="1">
                <a:solidFill>
                  <a:srgbClr val="000000"/>
                </a:solidFill>
              </a:rPr>
              <a:t>commercial</a:t>
            </a:r>
            <a:r>
              <a:rPr lang="cs-CZ" dirty="0">
                <a:solidFill>
                  <a:srgbClr val="000000"/>
                </a:solidFill>
              </a:rPr>
              <a:t> centre </a:t>
            </a:r>
            <a:r>
              <a:rPr lang="cs-CZ" dirty="0" err="1">
                <a:solidFill>
                  <a:srgbClr val="000000"/>
                </a:solidFill>
              </a:rPr>
              <a:t>again</a:t>
            </a:r>
            <a:r>
              <a:rPr lang="cs-CZ" dirty="0">
                <a:solidFill>
                  <a:srgbClr val="000000"/>
                </a:solidFill>
              </a:rPr>
              <a:t>. </a:t>
            </a:r>
          </a:p>
          <a:p>
            <a:r>
              <a:rPr lang="cs-CZ" dirty="0">
                <a:solidFill>
                  <a:srgbClr val="000000"/>
                </a:solidFill>
              </a:rPr>
              <a:t>1665 - </a:t>
            </a:r>
            <a:r>
              <a:rPr lang="cs-CZ" dirty="0" smtClean="0">
                <a:solidFill>
                  <a:srgbClr val="000000"/>
                </a:solidFill>
              </a:rPr>
              <a:t>Great </a:t>
            </a:r>
            <a:r>
              <a:rPr lang="cs-CZ" dirty="0" err="1" smtClean="0">
                <a:solidFill>
                  <a:srgbClr val="000000"/>
                </a:solidFill>
              </a:rPr>
              <a:t>plague</a:t>
            </a:r>
            <a:endParaRPr lang="cs-CZ" dirty="0">
              <a:solidFill>
                <a:srgbClr val="000000"/>
              </a:solidFill>
            </a:endParaRPr>
          </a:p>
          <a:p>
            <a:r>
              <a:rPr lang="cs-CZ" dirty="0">
                <a:solidFill>
                  <a:srgbClr val="000000"/>
                </a:solidFill>
              </a:rPr>
              <a:t>1666 - Great </a:t>
            </a:r>
            <a:r>
              <a:rPr lang="cs-CZ" dirty="0" err="1">
                <a:solidFill>
                  <a:srgbClr val="000000"/>
                </a:solidFill>
              </a:rPr>
              <a:t>fire</a:t>
            </a:r>
            <a:r>
              <a:rPr lang="cs-CZ" dirty="0">
                <a:solidFill>
                  <a:srgbClr val="000000"/>
                </a:solidFill>
              </a:rPr>
              <a:t>, </a:t>
            </a:r>
            <a:r>
              <a:rPr lang="cs-CZ" dirty="0" err="1">
                <a:solidFill>
                  <a:srgbClr val="000000"/>
                </a:solidFill>
              </a:rPr>
              <a:t>lasted</a:t>
            </a:r>
            <a:r>
              <a:rPr lang="cs-CZ" dirty="0">
                <a:solidFill>
                  <a:srgbClr val="000000"/>
                </a:solidFill>
              </a:rPr>
              <a:t> </a:t>
            </a:r>
            <a:r>
              <a:rPr lang="cs-CZ" dirty="0" err="1">
                <a:solidFill>
                  <a:srgbClr val="000000"/>
                </a:solidFill>
              </a:rPr>
              <a:t>five</a:t>
            </a:r>
            <a:r>
              <a:rPr lang="cs-CZ" dirty="0">
                <a:solidFill>
                  <a:srgbClr val="000000"/>
                </a:solidFill>
              </a:rPr>
              <a:t> </a:t>
            </a:r>
            <a:r>
              <a:rPr lang="cs-CZ" dirty="0" err="1">
                <a:solidFill>
                  <a:srgbClr val="000000"/>
                </a:solidFill>
              </a:rPr>
              <a:t>days</a:t>
            </a:r>
            <a:r>
              <a:rPr lang="cs-CZ" dirty="0">
                <a:solidFill>
                  <a:srgbClr val="000000"/>
                </a:solidFill>
              </a:rPr>
              <a:t> and </a:t>
            </a:r>
            <a:r>
              <a:rPr lang="cs-CZ" dirty="0" err="1">
                <a:solidFill>
                  <a:srgbClr val="000000"/>
                </a:solidFill>
              </a:rPr>
              <a:t>virtually</a:t>
            </a:r>
            <a:r>
              <a:rPr lang="cs-CZ" dirty="0">
                <a:solidFill>
                  <a:srgbClr val="000000"/>
                </a:solidFill>
              </a:rPr>
              <a:t> </a:t>
            </a:r>
            <a:r>
              <a:rPr lang="cs-CZ" dirty="0" err="1">
                <a:solidFill>
                  <a:srgbClr val="000000"/>
                </a:solidFill>
              </a:rPr>
              <a:t>destroyed</a:t>
            </a:r>
            <a:r>
              <a:rPr lang="cs-CZ" dirty="0">
                <a:solidFill>
                  <a:srgbClr val="000000"/>
                </a:solidFill>
              </a:rPr>
              <a:t> </a:t>
            </a:r>
            <a:r>
              <a:rPr lang="cs-CZ" dirty="0" err="1">
                <a:solidFill>
                  <a:srgbClr val="000000"/>
                </a:solidFill>
              </a:rPr>
              <a:t>the</a:t>
            </a:r>
            <a:r>
              <a:rPr lang="cs-CZ" dirty="0">
                <a:solidFill>
                  <a:srgbClr val="000000"/>
                </a:solidFill>
              </a:rPr>
              <a:t> city.</a:t>
            </a:r>
          </a:p>
          <a:p>
            <a:r>
              <a:rPr lang="cs-CZ" dirty="0">
                <a:solidFill>
                  <a:srgbClr val="000000"/>
                </a:solidFill>
              </a:rPr>
              <a:t>By </a:t>
            </a:r>
            <a:r>
              <a:rPr lang="cs-CZ" dirty="0" err="1">
                <a:solidFill>
                  <a:srgbClr val="000000"/>
                </a:solidFill>
              </a:rPr>
              <a:t>the</a:t>
            </a:r>
            <a:r>
              <a:rPr lang="cs-CZ" dirty="0">
                <a:solidFill>
                  <a:srgbClr val="000000"/>
                </a:solidFill>
              </a:rPr>
              <a:t> 14th </a:t>
            </a:r>
            <a:r>
              <a:rPr lang="cs-CZ" dirty="0" err="1">
                <a:solidFill>
                  <a:srgbClr val="000000"/>
                </a:solidFill>
              </a:rPr>
              <a:t>century</a:t>
            </a:r>
            <a:r>
              <a:rPr lang="cs-CZ" dirty="0">
                <a:solidFill>
                  <a:srgbClr val="000000"/>
                </a:solidFill>
              </a:rPr>
              <a:t> - London </a:t>
            </a:r>
            <a:r>
              <a:rPr lang="cs-CZ" dirty="0" err="1">
                <a:solidFill>
                  <a:srgbClr val="000000"/>
                </a:solidFill>
              </a:rPr>
              <a:t>became</a:t>
            </a:r>
            <a:r>
              <a:rPr lang="cs-CZ" dirty="0">
                <a:solidFill>
                  <a:srgbClr val="000000"/>
                </a:solidFill>
              </a:rPr>
              <a:t> </a:t>
            </a:r>
            <a:r>
              <a:rPr lang="cs-CZ" dirty="0" err="1">
                <a:solidFill>
                  <a:srgbClr val="000000"/>
                </a:solidFill>
              </a:rPr>
              <a:t>the</a:t>
            </a:r>
            <a:r>
              <a:rPr lang="cs-CZ" dirty="0">
                <a:solidFill>
                  <a:srgbClr val="000000"/>
                </a:solidFill>
              </a:rPr>
              <a:t> </a:t>
            </a:r>
            <a:r>
              <a:rPr lang="cs-CZ" dirty="0" err="1">
                <a:solidFill>
                  <a:srgbClr val="000000"/>
                </a:solidFill>
              </a:rPr>
              <a:t>political</a:t>
            </a:r>
            <a:r>
              <a:rPr lang="cs-CZ" dirty="0">
                <a:solidFill>
                  <a:srgbClr val="000000"/>
                </a:solidFill>
              </a:rPr>
              <a:t> </a:t>
            </a:r>
            <a:r>
              <a:rPr lang="cs-CZ" dirty="0" err="1">
                <a:solidFill>
                  <a:srgbClr val="000000"/>
                </a:solidFill>
              </a:rPr>
              <a:t>capital</a:t>
            </a:r>
            <a:r>
              <a:rPr lang="cs-CZ" dirty="0">
                <a:solidFill>
                  <a:srgbClr val="000000"/>
                </a:solidFill>
              </a:rPr>
              <a:t> </a:t>
            </a:r>
            <a:r>
              <a:rPr lang="cs-CZ" dirty="0" err="1">
                <a:solidFill>
                  <a:srgbClr val="000000"/>
                </a:solidFill>
              </a:rPr>
              <a:t>of</a:t>
            </a:r>
            <a:r>
              <a:rPr lang="cs-CZ" dirty="0">
                <a:solidFill>
                  <a:srgbClr val="000000"/>
                </a:solidFill>
              </a:rPr>
              <a:t> </a:t>
            </a:r>
            <a:r>
              <a:rPr lang="cs-CZ" dirty="0" err="1">
                <a:solidFill>
                  <a:srgbClr val="000000"/>
                </a:solidFill>
              </a:rPr>
              <a:t>England</a:t>
            </a:r>
            <a:endParaRPr lang="cs-CZ" dirty="0">
              <a:solidFill>
                <a:srgbClr val="000000"/>
              </a:solidFill>
            </a:endParaRPr>
          </a:p>
          <a:p>
            <a:r>
              <a:rPr lang="cs-CZ" dirty="0" err="1">
                <a:solidFill>
                  <a:srgbClr val="000000"/>
                </a:solidFill>
              </a:rPr>
              <a:t>The</a:t>
            </a:r>
            <a:r>
              <a:rPr lang="cs-CZ" dirty="0">
                <a:solidFill>
                  <a:srgbClr val="000000"/>
                </a:solidFill>
              </a:rPr>
              <a:t> </a:t>
            </a:r>
            <a:r>
              <a:rPr lang="cs-CZ" dirty="0" err="1">
                <a:solidFill>
                  <a:srgbClr val="000000"/>
                </a:solidFill>
              </a:rPr>
              <a:t>reign</a:t>
            </a:r>
            <a:r>
              <a:rPr lang="cs-CZ" dirty="0">
                <a:solidFill>
                  <a:srgbClr val="000000"/>
                </a:solidFill>
              </a:rPr>
              <a:t> </a:t>
            </a:r>
            <a:r>
              <a:rPr lang="cs-CZ" dirty="0" err="1">
                <a:solidFill>
                  <a:srgbClr val="000000"/>
                </a:solidFill>
              </a:rPr>
              <a:t>of</a:t>
            </a:r>
            <a:r>
              <a:rPr lang="cs-CZ" dirty="0">
                <a:solidFill>
                  <a:srgbClr val="000000"/>
                </a:solidFill>
              </a:rPr>
              <a:t> Elizabeth I.  - centre </a:t>
            </a:r>
            <a:r>
              <a:rPr lang="cs-CZ" dirty="0" err="1">
                <a:solidFill>
                  <a:srgbClr val="000000"/>
                </a:solidFill>
              </a:rPr>
              <a:t>of</a:t>
            </a:r>
            <a:r>
              <a:rPr lang="cs-CZ" dirty="0">
                <a:solidFill>
                  <a:srgbClr val="000000"/>
                </a:solidFill>
              </a:rPr>
              <a:t> </a:t>
            </a:r>
            <a:r>
              <a:rPr lang="cs-CZ" dirty="0" err="1">
                <a:solidFill>
                  <a:srgbClr val="000000"/>
                </a:solidFill>
              </a:rPr>
              <a:t>England's</a:t>
            </a:r>
            <a:r>
              <a:rPr lang="cs-CZ" dirty="0">
                <a:solidFill>
                  <a:srgbClr val="000000"/>
                </a:solidFill>
              </a:rPr>
              <a:t> </a:t>
            </a:r>
            <a:r>
              <a:rPr lang="cs-CZ" dirty="0" err="1">
                <a:solidFill>
                  <a:srgbClr val="000000"/>
                </a:solidFill>
              </a:rPr>
              <a:t>Renaissance</a:t>
            </a:r>
            <a:r>
              <a:rPr lang="cs-CZ" dirty="0">
                <a:solidFill>
                  <a:srgbClr val="000000"/>
                </a:solidFill>
              </a:rPr>
              <a:t> </a:t>
            </a:r>
            <a:r>
              <a:rPr lang="cs-CZ" dirty="0" err="1">
                <a:solidFill>
                  <a:srgbClr val="000000"/>
                </a:solidFill>
              </a:rPr>
              <a:t>culture</a:t>
            </a:r>
            <a:endParaRPr lang="cs-CZ" dirty="0">
              <a:solidFill>
                <a:srgbClr val="000000"/>
              </a:solidFill>
            </a:endParaRPr>
          </a:p>
          <a:p>
            <a:r>
              <a:rPr lang="cs-CZ" dirty="0">
                <a:solidFill>
                  <a:srgbClr val="000000"/>
                </a:solidFill>
              </a:rPr>
              <a:t>Many </a:t>
            </a:r>
            <a:r>
              <a:rPr lang="cs-CZ" dirty="0" err="1">
                <a:solidFill>
                  <a:srgbClr val="000000"/>
                </a:solidFill>
              </a:rPr>
              <a:t>buildings</a:t>
            </a:r>
            <a:r>
              <a:rPr lang="cs-CZ" dirty="0">
                <a:solidFill>
                  <a:srgbClr val="000000"/>
                </a:solidFill>
              </a:rPr>
              <a:t> </a:t>
            </a:r>
            <a:r>
              <a:rPr lang="cs-CZ" dirty="0" err="1">
                <a:solidFill>
                  <a:srgbClr val="000000"/>
                </a:solidFill>
              </a:rPr>
              <a:t>of</a:t>
            </a:r>
            <a:r>
              <a:rPr lang="cs-CZ" dirty="0">
                <a:solidFill>
                  <a:srgbClr val="000000"/>
                </a:solidFill>
              </a:rPr>
              <a:t> </a:t>
            </a:r>
            <a:r>
              <a:rPr lang="cs-CZ" dirty="0" err="1">
                <a:solidFill>
                  <a:srgbClr val="000000"/>
                </a:solidFill>
              </a:rPr>
              <a:t>central</a:t>
            </a:r>
            <a:r>
              <a:rPr lang="cs-CZ" dirty="0">
                <a:solidFill>
                  <a:srgbClr val="000000"/>
                </a:solidFill>
              </a:rPr>
              <a:t> London </a:t>
            </a:r>
            <a:r>
              <a:rPr lang="cs-CZ" dirty="0" err="1">
                <a:solidFill>
                  <a:srgbClr val="000000"/>
                </a:solidFill>
              </a:rPr>
              <a:t>were</a:t>
            </a:r>
            <a:r>
              <a:rPr lang="cs-CZ" dirty="0">
                <a:solidFill>
                  <a:srgbClr val="000000"/>
                </a:solidFill>
              </a:rPr>
              <a:t> </a:t>
            </a:r>
            <a:r>
              <a:rPr lang="cs-CZ" dirty="0" err="1">
                <a:solidFill>
                  <a:srgbClr val="000000"/>
                </a:solidFill>
              </a:rPr>
              <a:t>destroyed</a:t>
            </a:r>
            <a:r>
              <a:rPr lang="cs-CZ" dirty="0">
                <a:solidFill>
                  <a:srgbClr val="000000"/>
                </a:solidFill>
              </a:rPr>
              <a:t> </a:t>
            </a:r>
            <a:r>
              <a:rPr lang="cs-CZ" dirty="0" err="1">
                <a:solidFill>
                  <a:srgbClr val="000000"/>
                </a:solidFill>
              </a:rPr>
              <a:t>or</a:t>
            </a:r>
            <a:r>
              <a:rPr lang="cs-CZ" dirty="0">
                <a:solidFill>
                  <a:srgbClr val="000000"/>
                </a:solidFill>
              </a:rPr>
              <a:t> </a:t>
            </a:r>
            <a:r>
              <a:rPr lang="cs-CZ" dirty="0" err="1">
                <a:solidFill>
                  <a:srgbClr val="000000"/>
                </a:solidFill>
              </a:rPr>
              <a:t>damaged</a:t>
            </a:r>
            <a:r>
              <a:rPr lang="cs-CZ" dirty="0">
                <a:solidFill>
                  <a:srgbClr val="000000"/>
                </a:solidFill>
              </a:rPr>
              <a:t> in air </a:t>
            </a:r>
            <a:r>
              <a:rPr lang="cs-CZ" dirty="0" err="1">
                <a:solidFill>
                  <a:srgbClr val="000000"/>
                </a:solidFill>
              </a:rPr>
              <a:t>raids</a:t>
            </a:r>
            <a:r>
              <a:rPr lang="cs-CZ" dirty="0">
                <a:solidFill>
                  <a:srgbClr val="000000"/>
                </a:solidFill>
              </a:rPr>
              <a:t> </a:t>
            </a:r>
            <a:r>
              <a:rPr lang="cs-CZ" dirty="0" err="1">
                <a:solidFill>
                  <a:srgbClr val="000000"/>
                </a:solidFill>
              </a:rPr>
              <a:t>during</a:t>
            </a:r>
            <a:r>
              <a:rPr lang="cs-CZ" dirty="0">
                <a:solidFill>
                  <a:srgbClr val="000000"/>
                </a:solidFill>
              </a:rPr>
              <a:t> </a:t>
            </a:r>
            <a:r>
              <a:rPr lang="cs-CZ" dirty="0" err="1">
                <a:solidFill>
                  <a:srgbClr val="000000"/>
                </a:solidFill>
              </a:rPr>
              <a:t>World</a:t>
            </a:r>
            <a:r>
              <a:rPr lang="cs-CZ" dirty="0">
                <a:solidFill>
                  <a:srgbClr val="000000"/>
                </a:solidFill>
              </a:rPr>
              <a:t> </a:t>
            </a:r>
            <a:r>
              <a:rPr lang="cs-CZ" dirty="0" err="1">
                <a:solidFill>
                  <a:srgbClr val="000000"/>
                </a:solidFill>
              </a:rPr>
              <a:t>War</a:t>
            </a:r>
            <a:r>
              <a:rPr lang="cs-CZ" dirty="0">
                <a:solidFill>
                  <a:srgbClr val="000000"/>
                </a:solidFill>
              </a:rPr>
              <a:t> II</a:t>
            </a:r>
            <a:r>
              <a:rPr lang="cs-CZ" dirty="0" smtClean="0">
                <a:solidFill>
                  <a:srgbClr val="000000"/>
                </a:solidFill>
              </a:rPr>
              <a:t>.</a:t>
            </a:r>
          </a:p>
          <a:p>
            <a:r>
              <a:rPr lang="cs-CZ" sz="2400" dirty="0" err="1">
                <a:solidFill>
                  <a:srgbClr val="000000"/>
                </a:solidFill>
              </a:rPr>
              <a:t>Nowadays</a:t>
            </a:r>
            <a:r>
              <a:rPr lang="cs-CZ" sz="2400" dirty="0">
                <a:solidFill>
                  <a:srgbClr val="000000"/>
                </a:solidFill>
              </a:rPr>
              <a:t>, </a:t>
            </a:r>
            <a:r>
              <a:rPr lang="en-GB" sz="2400" dirty="0">
                <a:solidFill>
                  <a:srgbClr val="000000"/>
                </a:solidFill>
              </a:rPr>
              <a:t>London is a major financial, political, cultural</a:t>
            </a:r>
            <a:r>
              <a:rPr lang="cs-CZ" sz="2400" dirty="0">
                <a:solidFill>
                  <a:srgbClr val="000000"/>
                </a:solidFill>
              </a:rPr>
              <a:t> and</a:t>
            </a:r>
            <a:r>
              <a:rPr lang="en-GB" sz="2400" dirty="0">
                <a:solidFill>
                  <a:srgbClr val="000000"/>
                </a:solidFill>
              </a:rPr>
              <a:t> educational centre.</a:t>
            </a:r>
            <a:r>
              <a:rPr lang="cs-CZ" dirty="0">
                <a:solidFill>
                  <a:srgbClr val="000000"/>
                </a:solidFill>
              </a:rPr>
              <a:t/>
            </a:r>
            <a:br>
              <a:rPr lang="cs-CZ" dirty="0">
                <a:solidFill>
                  <a:srgbClr val="000000"/>
                </a:solidFill>
              </a:rPr>
            </a:br>
            <a:endParaRPr lang="cs-CZ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8954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48544" y="125760"/>
            <a:ext cx="7620000" cy="1143000"/>
          </a:xfrm>
        </p:spPr>
        <p:txBody>
          <a:bodyPr/>
          <a:lstStyle/>
          <a:p>
            <a:r>
              <a:rPr lang="cs-CZ" sz="2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 MOST IMPORTANTS SIGHTS</a:t>
            </a:r>
            <a:endParaRPr lang="cs-CZ" sz="26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496" y="1205765"/>
            <a:ext cx="7620000" cy="4800600"/>
          </a:xfrm>
        </p:spPr>
        <p:txBody>
          <a:bodyPr>
            <a:normAutofit/>
          </a:bodyPr>
          <a:lstStyle/>
          <a:p>
            <a:r>
              <a:rPr lang="en-US" sz="2000" b="1" u="sng" dirty="0">
                <a:solidFill>
                  <a:srgbClr val="000000"/>
                </a:solidFill>
              </a:rPr>
              <a:t>Tower Bridge</a:t>
            </a:r>
            <a:r>
              <a:rPr lang="en-US" sz="2000" dirty="0">
                <a:solidFill>
                  <a:srgbClr val="000000"/>
                </a:solidFill>
              </a:rPr>
              <a:t> is a </a:t>
            </a:r>
            <a:r>
              <a:rPr lang="en-US" sz="2000" dirty="0" smtClean="0">
                <a:solidFill>
                  <a:srgbClr val="000000"/>
                </a:solidFill>
              </a:rPr>
              <a:t>bascule</a:t>
            </a:r>
            <a:r>
              <a:rPr lang="en-US" sz="2000" dirty="0">
                <a:solidFill>
                  <a:srgbClr val="000000"/>
                </a:solidFill>
              </a:rPr>
              <a:t> </a:t>
            </a:r>
            <a:r>
              <a:rPr lang="en-US" sz="2000" dirty="0" smtClean="0">
                <a:solidFill>
                  <a:srgbClr val="000000"/>
                </a:solidFill>
              </a:rPr>
              <a:t>bridge</a:t>
            </a:r>
            <a:r>
              <a:rPr lang="en-US" sz="2000" dirty="0">
                <a:solidFill>
                  <a:srgbClr val="000000"/>
                </a:solidFill>
              </a:rPr>
              <a:t> </a:t>
            </a:r>
            <a:r>
              <a:rPr lang="en-US" sz="2000" dirty="0" smtClean="0">
                <a:solidFill>
                  <a:srgbClr val="000000"/>
                </a:solidFill>
              </a:rPr>
              <a:t>over </a:t>
            </a:r>
            <a:r>
              <a:rPr lang="en-US" sz="2000" dirty="0">
                <a:solidFill>
                  <a:srgbClr val="000000"/>
                </a:solidFill>
              </a:rPr>
              <a:t>the </a:t>
            </a:r>
            <a:r>
              <a:rPr lang="cs-CZ" sz="2000" dirty="0" smtClean="0">
                <a:solidFill>
                  <a:srgbClr val="000000"/>
                </a:solidFill>
              </a:rPr>
              <a:t>r</a:t>
            </a:r>
            <a:r>
              <a:rPr lang="en-US" sz="2000" dirty="0" err="1" smtClean="0">
                <a:solidFill>
                  <a:srgbClr val="000000"/>
                </a:solidFill>
              </a:rPr>
              <a:t>iver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>
                <a:solidFill>
                  <a:srgbClr val="000000"/>
                </a:solidFill>
              </a:rPr>
              <a:t>Thames. It is close to the Tower of London, from which it takes its name. </a:t>
            </a:r>
            <a:r>
              <a:rPr lang="en-US" sz="2000" dirty="0" smtClean="0">
                <a:solidFill>
                  <a:srgbClr val="000000"/>
                </a:solidFill>
              </a:rPr>
              <a:t>Construction </a:t>
            </a:r>
            <a:r>
              <a:rPr lang="en-US" sz="2000" dirty="0">
                <a:solidFill>
                  <a:srgbClr val="000000"/>
                </a:solidFill>
              </a:rPr>
              <a:t>started in 1886 and took eight years. </a:t>
            </a:r>
            <a:r>
              <a:rPr lang="cs-CZ" sz="2000" dirty="0" smtClean="0">
                <a:solidFill>
                  <a:srgbClr val="000000"/>
                </a:solidFill>
              </a:rPr>
              <a:t/>
            </a:r>
            <a:br>
              <a:rPr lang="cs-CZ" sz="2000" dirty="0" smtClean="0">
                <a:solidFill>
                  <a:srgbClr val="000000"/>
                </a:solidFill>
              </a:rPr>
            </a:br>
            <a:r>
              <a:rPr lang="cs-CZ" sz="2000" dirty="0" smtClean="0">
                <a:solidFill>
                  <a:srgbClr val="000000"/>
                </a:solidFill>
              </a:rPr>
              <a:t>Tower </a:t>
            </a:r>
            <a:r>
              <a:rPr lang="cs-CZ" sz="2000" dirty="0" err="1">
                <a:solidFill>
                  <a:srgbClr val="000000"/>
                </a:solidFill>
              </a:rPr>
              <a:t>Bridge</a:t>
            </a:r>
            <a:r>
              <a:rPr lang="cs-CZ" sz="2000" dirty="0">
                <a:solidFill>
                  <a:srgbClr val="000000"/>
                </a:solidFill>
              </a:rPr>
              <a:t> </a:t>
            </a:r>
            <a:r>
              <a:rPr lang="cs-CZ" sz="2000" dirty="0" err="1">
                <a:solidFill>
                  <a:srgbClr val="000000"/>
                </a:solidFill>
              </a:rPr>
              <a:t>can</a:t>
            </a:r>
            <a:r>
              <a:rPr lang="cs-CZ" sz="2000" dirty="0">
                <a:solidFill>
                  <a:srgbClr val="000000"/>
                </a:solidFill>
              </a:rPr>
              <a:t> open in </a:t>
            </a:r>
            <a:r>
              <a:rPr lang="cs-CZ" sz="2000" dirty="0" err="1">
                <a:solidFill>
                  <a:srgbClr val="000000"/>
                </a:solidFill>
              </a:rPr>
              <a:t>the</a:t>
            </a:r>
            <a:r>
              <a:rPr lang="cs-CZ" sz="2000" dirty="0">
                <a:solidFill>
                  <a:srgbClr val="000000"/>
                </a:solidFill>
              </a:rPr>
              <a:t> </a:t>
            </a:r>
            <a:r>
              <a:rPr lang="cs-CZ" sz="2000" dirty="0" err="1">
                <a:solidFill>
                  <a:srgbClr val="000000"/>
                </a:solidFill>
              </a:rPr>
              <a:t>middle</a:t>
            </a:r>
            <a:r>
              <a:rPr lang="cs-CZ" sz="2000" dirty="0">
                <a:solidFill>
                  <a:srgbClr val="000000"/>
                </a:solidFill>
              </a:rPr>
              <a:t> and let </a:t>
            </a:r>
            <a:r>
              <a:rPr lang="cs-CZ" sz="2000" dirty="0" err="1">
                <a:solidFill>
                  <a:srgbClr val="000000"/>
                </a:solidFill>
              </a:rPr>
              <a:t>large</a:t>
            </a:r>
            <a:r>
              <a:rPr lang="cs-CZ" sz="2000" dirty="0">
                <a:solidFill>
                  <a:srgbClr val="000000"/>
                </a:solidFill>
              </a:rPr>
              <a:t> </a:t>
            </a:r>
            <a:r>
              <a:rPr lang="cs-CZ" sz="2000" dirty="0" err="1">
                <a:solidFill>
                  <a:srgbClr val="000000"/>
                </a:solidFill>
              </a:rPr>
              <a:t>ships</a:t>
            </a:r>
            <a:r>
              <a:rPr lang="cs-CZ" sz="2000" dirty="0">
                <a:solidFill>
                  <a:srgbClr val="000000"/>
                </a:solidFill>
              </a:rPr>
              <a:t> go </a:t>
            </a:r>
            <a:r>
              <a:rPr lang="cs-CZ" sz="2000" dirty="0" err="1">
                <a:solidFill>
                  <a:srgbClr val="000000"/>
                </a:solidFill>
              </a:rPr>
              <a:t>through</a:t>
            </a:r>
            <a:r>
              <a:rPr lang="cs-CZ" sz="2000" dirty="0">
                <a:solidFill>
                  <a:srgbClr val="000000"/>
                </a:solidFill>
              </a:rPr>
              <a:t>.</a:t>
            </a:r>
            <a:br>
              <a:rPr lang="cs-CZ" sz="2000" dirty="0">
                <a:solidFill>
                  <a:srgbClr val="000000"/>
                </a:solidFill>
              </a:rPr>
            </a:br>
            <a:endParaRPr lang="cs-CZ" sz="2000" dirty="0">
              <a:solidFill>
                <a:srgbClr val="000000"/>
              </a:solidFill>
            </a:endParaRPr>
          </a:p>
        </p:txBody>
      </p:sp>
      <p:pic>
        <p:nvPicPr>
          <p:cNvPr id="5126" name="Picture 6" descr="http://www.classical-music.com/sites/default/files/uploads/18/Tower%20bridge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1" t="1" b="12513"/>
          <a:stretch/>
        </p:blipFill>
        <p:spPr bwMode="auto">
          <a:xfrm>
            <a:off x="177845" y="2780928"/>
            <a:ext cx="4611511" cy="2740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://www.londoninfocentre.com/towerbridg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845999"/>
            <a:ext cx="3549120" cy="2610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923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260648"/>
            <a:ext cx="7620000" cy="5924128"/>
          </a:xfrm>
        </p:spPr>
        <p:txBody>
          <a:bodyPr>
            <a:normAutofit/>
          </a:bodyPr>
          <a:lstStyle/>
          <a:p>
            <a:r>
              <a:rPr lang="en-US" sz="2000" b="1" u="sng" dirty="0">
                <a:solidFill>
                  <a:srgbClr val="000000"/>
                </a:solidFill>
              </a:rPr>
              <a:t>Buckingham Palace</a:t>
            </a:r>
            <a:r>
              <a:rPr lang="en-US" sz="2000" u="sng" dirty="0">
                <a:solidFill>
                  <a:srgbClr val="000000"/>
                </a:solidFill>
              </a:rPr>
              <a:t> </a:t>
            </a:r>
            <a:r>
              <a:rPr lang="cs-CZ" sz="2000" u="sng" dirty="0">
                <a:solidFill>
                  <a:srgbClr val="000000"/>
                </a:solidFill>
              </a:rPr>
              <a:t> </a:t>
            </a:r>
            <a:r>
              <a:rPr lang="en-US" sz="2000" dirty="0" smtClean="0">
                <a:solidFill>
                  <a:srgbClr val="000000"/>
                </a:solidFill>
              </a:rPr>
              <a:t>is </a:t>
            </a:r>
            <a:r>
              <a:rPr lang="en-US" sz="2000" dirty="0">
                <a:solidFill>
                  <a:srgbClr val="000000"/>
                </a:solidFill>
              </a:rPr>
              <a:t>the official London residence and </a:t>
            </a:r>
            <a:r>
              <a:rPr lang="cs-CZ" sz="2000" dirty="0" err="1" smtClean="0">
                <a:solidFill>
                  <a:srgbClr val="000000"/>
                </a:solidFill>
              </a:rPr>
              <a:t>main</a:t>
            </a:r>
            <a:r>
              <a:rPr lang="cs-CZ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smtClean="0">
                <a:solidFill>
                  <a:srgbClr val="000000"/>
                </a:solidFill>
              </a:rPr>
              <a:t>workplace </a:t>
            </a:r>
            <a:r>
              <a:rPr lang="en-US" sz="2000" dirty="0">
                <a:solidFill>
                  <a:srgbClr val="000000"/>
                </a:solidFill>
              </a:rPr>
              <a:t>of the British monarch. </a:t>
            </a:r>
            <a:br>
              <a:rPr lang="en-US" sz="2000" dirty="0">
                <a:solidFill>
                  <a:srgbClr val="000000"/>
                </a:solidFill>
              </a:rPr>
            </a:br>
            <a:r>
              <a:rPr lang="cs-CZ" sz="2000" dirty="0" err="1">
                <a:solidFill>
                  <a:srgbClr val="000000"/>
                </a:solidFill>
              </a:rPr>
              <a:t>Outside</a:t>
            </a:r>
            <a:r>
              <a:rPr lang="cs-CZ" sz="2000" dirty="0">
                <a:solidFill>
                  <a:srgbClr val="000000"/>
                </a:solidFill>
              </a:rPr>
              <a:t> </a:t>
            </a:r>
            <a:r>
              <a:rPr lang="cs-CZ" sz="2000" dirty="0" err="1">
                <a:solidFill>
                  <a:srgbClr val="000000"/>
                </a:solidFill>
              </a:rPr>
              <a:t>the</a:t>
            </a:r>
            <a:r>
              <a:rPr lang="cs-CZ" sz="2000" dirty="0">
                <a:solidFill>
                  <a:srgbClr val="000000"/>
                </a:solidFill>
              </a:rPr>
              <a:t> place </a:t>
            </a:r>
            <a:r>
              <a:rPr lang="cs-CZ" sz="2000" dirty="0" err="1">
                <a:solidFill>
                  <a:srgbClr val="000000"/>
                </a:solidFill>
              </a:rPr>
              <a:t>the</a:t>
            </a:r>
            <a:r>
              <a:rPr lang="cs-CZ" sz="2000" dirty="0">
                <a:solidFill>
                  <a:srgbClr val="000000"/>
                </a:solidFill>
              </a:rPr>
              <a:t> </a:t>
            </a:r>
            <a:r>
              <a:rPr lang="cs-CZ" sz="2000" dirty="0" err="1">
                <a:solidFill>
                  <a:srgbClr val="000000"/>
                </a:solidFill>
              </a:rPr>
              <a:t>c</a:t>
            </a:r>
            <a:r>
              <a:rPr lang="cs-CZ" sz="2000" dirty="0" err="1" smtClean="0">
                <a:solidFill>
                  <a:srgbClr val="000000"/>
                </a:solidFill>
              </a:rPr>
              <a:t>hanging</a:t>
            </a:r>
            <a:r>
              <a:rPr lang="cs-CZ" sz="2000" dirty="0" smtClean="0">
                <a:solidFill>
                  <a:srgbClr val="000000"/>
                </a:solidFill>
              </a:rPr>
              <a:t> </a:t>
            </a:r>
            <a:r>
              <a:rPr lang="cs-CZ" sz="2000" dirty="0" err="1">
                <a:solidFill>
                  <a:srgbClr val="000000"/>
                </a:solidFill>
              </a:rPr>
              <a:t>of</a:t>
            </a:r>
            <a:r>
              <a:rPr lang="cs-CZ" sz="2000" dirty="0">
                <a:solidFill>
                  <a:srgbClr val="000000"/>
                </a:solidFill>
              </a:rPr>
              <a:t> </a:t>
            </a:r>
            <a:r>
              <a:rPr lang="cs-CZ" sz="2000" dirty="0" err="1">
                <a:solidFill>
                  <a:srgbClr val="000000"/>
                </a:solidFill>
              </a:rPr>
              <a:t>the</a:t>
            </a:r>
            <a:r>
              <a:rPr lang="cs-CZ" sz="2000" dirty="0">
                <a:solidFill>
                  <a:srgbClr val="000000"/>
                </a:solidFill>
              </a:rPr>
              <a:t> </a:t>
            </a:r>
            <a:r>
              <a:rPr lang="cs-CZ" sz="2000" dirty="0" err="1">
                <a:solidFill>
                  <a:srgbClr val="000000"/>
                </a:solidFill>
              </a:rPr>
              <a:t>g</a:t>
            </a:r>
            <a:r>
              <a:rPr lang="cs-CZ" sz="2000" dirty="0" err="1" smtClean="0">
                <a:solidFill>
                  <a:srgbClr val="000000"/>
                </a:solidFill>
              </a:rPr>
              <a:t>uard</a:t>
            </a:r>
            <a:r>
              <a:rPr lang="cs-CZ" sz="2000" dirty="0" smtClean="0">
                <a:solidFill>
                  <a:srgbClr val="000000"/>
                </a:solidFill>
              </a:rPr>
              <a:t> </a:t>
            </a:r>
            <a:r>
              <a:rPr lang="cs-CZ" sz="2000" dirty="0" err="1">
                <a:solidFill>
                  <a:srgbClr val="000000"/>
                </a:solidFill>
              </a:rPr>
              <a:t>ceremony</a:t>
            </a:r>
            <a:r>
              <a:rPr lang="cs-CZ" sz="2000" dirty="0">
                <a:solidFill>
                  <a:srgbClr val="000000"/>
                </a:solidFill>
              </a:rPr>
              <a:t> </a:t>
            </a:r>
            <a:r>
              <a:rPr lang="cs-CZ" sz="2000" dirty="0" err="1">
                <a:solidFill>
                  <a:srgbClr val="000000"/>
                </a:solidFill>
              </a:rPr>
              <a:t>takes</a:t>
            </a:r>
            <a:r>
              <a:rPr lang="cs-CZ" sz="2000" dirty="0">
                <a:solidFill>
                  <a:srgbClr val="000000"/>
                </a:solidFill>
              </a:rPr>
              <a:t> place. </a:t>
            </a:r>
            <a:r>
              <a:rPr lang="cs-CZ" sz="2000" dirty="0" err="1">
                <a:solidFill>
                  <a:srgbClr val="000000"/>
                </a:solidFill>
              </a:rPr>
              <a:t>It</a:t>
            </a:r>
            <a:r>
              <a:rPr lang="cs-CZ" sz="2000" dirty="0">
                <a:solidFill>
                  <a:srgbClr val="000000"/>
                </a:solidFill>
              </a:rPr>
              <a:t> </a:t>
            </a:r>
            <a:r>
              <a:rPr lang="cs-CZ" sz="2000" dirty="0" err="1">
                <a:solidFill>
                  <a:srgbClr val="000000"/>
                </a:solidFill>
              </a:rPr>
              <a:t>is</a:t>
            </a:r>
            <a:r>
              <a:rPr lang="cs-CZ" sz="2000" dirty="0">
                <a:solidFill>
                  <a:srgbClr val="000000"/>
                </a:solidFill>
              </a:rPr>
              <a:t> </a:t>
            </a:r>
            <a:r>
              <a:rPr lang="cs-CZ" sz="2000" dirty="0" err="1">
                <a:solidFill>
                  <a:srgbClr val="000000"/>
                </a:solidFill>
              </a:rPr>
              <a:t>one</a:t>
            </a:r>
            <a:r>
              <a:rPr lang="cs-CZ" sz="2000" dirty="0">
                <a:solidFill>
                  <a:srgbClr val="000000"/>
                </a:solidFill>
              </a:rPr>
              <a:t> </a:t>
            </a:r>
            <a:r>
              <a:rPr lang="cs-CZ" sz="2000" dirty="0" err="1">
                <a:solidFill>
                  <a:srgbClr val="000000"/>
                </a:solidFill>
              </a:rPr>
              <a:t>of</a:t>
            </a:r>
            <a:r>
              <a:rPr lang="cs-CZ" sz="2000" dirty="0">
                <a:solidFill>
                  <a:srgbClr val="000000"/>
                </a:solidFill>
              </a:rPr>
              <a:t> </a:t>
            </a:r>
            <a:r>
              <a:rPr lang="cs-CZ" sz="2000" dirty="0" err="1">
                <a:solidFill>
                  <a:srgbClr val="000000"/>
                </a:solidFill>
              </a:rPr>
              <a:t>the</a:t>
            </a:r>
            <a:r>
              <a:rPr lang="cs-CZ" sz="2000" dirty="0">
                <a:solidFill>
                  <a:srgbClr val="000000"/>
                </a:solidFill>
              </a:rPr>
              <a:t> </a:t>
            </a:r>
            <a:r>
              <a:rPr lang="cs-CZ" sz="2000" dirty="0" err="1">
                <a:solidFill>
                  <a:srgbClr val="000000"/>
                </a:solidFill>
              </a:rPr>
              <a:t>biggest</a:t>
            </a:r>
            <a:r>
              <a:rPr lang="cs-CZ" sz="2000" dirty="0">
                <a:solidFill>
                  <a:srgbClr val="000000"/>
                </a:solidFill>
              </a:rPr>
              <a:t> </a:t>
            </a:r>
            <a:r>
              <a:rPr lang="cs-CZ" sz="2000" dirty="0" err="1">
                <a:solidFill>
                  <a:srgbClr val="000000"/>
                </a:solidFill>
              </a:rPr>
              <a:t>London's</a:t>
            </a:r>
            <a:r>
              <a:rPr lang="cs-CZ" sz="2000" dirty="0">
                <a:solidFill>
                  <a:srgbClr val="000000"/>
                </a:solidFill>
              </a:rPr>
              <a:t> </a:t>
            </a:r>
            <a:r>
              <a:rPr lang="cs-CZ" sz="2000" dirty="0" err="1" smtClean="0">
                <a:solidFill>
                  <a:srgbClr val="000000"/>
                </a:solidFill>
              </a:rPr>
              <a:t>parades</a:t>
            </a:r>
            <a:r>
              <a:rPr lang="cs-CZ" sz="2000" dirty="0" smtClean="0">
                <a:solidFill>
                  <a:srgbClr val="000000"/>
                </a:solidFill>
              </a:rPr>
              <a:t>.</a:t>
            </a:r>
            <a:endParaRPr lang="cs-CZ" sz="2000" dirty="0">
              <a:solidFill>
                <a:srgbClr val="000000"/>
              </a:solidFill>
            </a:endParaRPr>
          </a:p>
          <a:p>
            <a:endParaRPr lang="cs-CZ" sz="2000" dirty="0">
              <a:solidFill>
                <a:srgbClr val="000000"/>
              </a:solidFill>
            </a:endParaRPr>
          </a:p>
        </p:txBody>
      </p:sp>
      <p:pic>
        <p:nvPicPr>
          <p:cNvPr id="6148" name="Picture 4" descr="http://guest-travel-writers.com/wp-content/uploads/2012/05/buckingham-palace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85" b="5703"/>
          <a:stretch/>
        </p:blipFill>
        <p:spPr bwMode="auto">
          <a:xfrm>
            <a:off x="35496" y="1700808"/>
            <a:ext cx="5002721" cy="2660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http://kpbs.media.clients.ellingtoncms.com/img/croppedphotos/2012/03/28/QP_BPLead_t614.jpg?a3ca5463f16dc11451266bb717d38a6025dcea0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0" t="5770" r="2676" b="9233"/>
          <a:stretch/>
        </p:blipFill>
        <p:spPr bwMode="auto">
          <a:xfrm>
            <a:off x="5076056" y="2025269"/>
            <a:ext cx="3384376" cy="2011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délník 4"/>
          <p:cNvSpPr/>
          <p:nvPr/>
        </p:nvSpPr>
        <p:spPr>
          <a:xfrm>
            <a:off x="251520" y="4653135"/>
            <a:ext cx="460851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b="1" u="sng" dirty="0">
                <a:solidFill>
                  <a:srgbClr val="000000"/>
                </a:solidFill>
              </a:rPr>
              <a:t>London </a:t>
            </a:r>
            <a:r>
              <a:rPr lang="cs-CZ" sz="2000" b="1" u="sng" dirty="0" err="1">
                <a:solidFill>
                  <a:srgbClr val="000000"/>
                </a:solidFill>
              </a:rPr>
              <a:t>Eye</a:t>
            </a:r>
            <a:r>
              <a:rPr lang="cs-CZ" sz="2000" u="sng" dirty="0">
                <a:solidFill>
                  <a:srgbClr val="000000"/>
                </a:solidFill>
              </a:rPr>
              <a:t/>
            </a:r>
            <a:br>
              <a:rPr lang="cs-CZ" sz="2000" u="sng" dirty="0">
                <a:solidFill>
                  <a:srgbClr val="000000"/>
                </a:solidFill>
              </a:rPr>
            </a:br>
            <a:r>
              <a:rPr lang="cs-CZ" sz="2000" dirty="0" err="1">
                <a:solidFill>
                  <a:srgbClr val="000000"/>
                </a:solidFill>
              </a:rPr>
              <a:t>The</a:t>
            </a:r>
            <a:r>
              <a:rPr lang="cs-CZ" sz="2000" dirty="0">
                <a:solidFill>
                  <a:srgbClr val="000000"/>
                </a:solidFill>
              </a:rPr>
              <a:t> London </a:t>
            </a:r>
            <a:r>
              <a:rPr lang="cs-CZ" sz="2000" dirty="0" err="1">
                <a:solidFill>
                  <a:srgbClr val="000000"/>
                </a:solidFill>
              </a:rPr>
              <a:t>Eye</a:t>
            </a:r>
            <a:r>
              <a:rPr lang="cs-CZ" sz="2000" dirty="0">
                <a:solidFill>
                  <a:srgbClr val="000000"/>
                </a:solidFill>
              </a:rPr>
              <a:t> </a:t>
            </a:r>
            <a:r>
              <a:rPr lang="cs-CZ" sz="2000" dirty="0" err="1">
                <a:solidFill>
                  <a:srgbClr val="000000"/>
                </a:solidFill>
              </a:rPr>
              <a:t>is</a:t>
            </a:r>
            <a:r>
              <a:rPr lang="cs-CZ" sz="2000" dirty="0">
                <a:solidFill>
                  <a:srgbClr val="000000"/>
                </a:solidFill>
              </a:rPr>
              <a:t> a </a:t>
            </a:r>
            <a:r>
              <a:rPr lang="cs-CZ" sz="2000" dirty="0" err="1">
                <a:solidFill>
                  <a:srgbClr val="000000"/>
                </a:solidFill>
              </a:rPr>
              <a:t>giant</a:t>
            </a:r>
            <a:r>
              <a:rPr lang="cs-CZ" sz="2000" dirty="0">
                <a:solidFill>
                  <a:srgbClr val="000000"/>
                </a:solidFill>
              </a:rPr>
              <a:t> </a:t>
            </a:r>
            <a:r>
              <a:rPr lang="cs-CZ" sz="2000" dirty="0" err="1">
                <a:solidFill>
                  <a:srgbClr val="000000"/>
                </a:solidFill>
              </a:rPr>
              <a:t>wheel</a:t>
            </a:r>
            <a:r>
              <a:rPr lang="cs-CZ" sz="2000" dirty="0">
                <a:solidFill>
                  <a:srgbClr val="000000"/>
                </a:solidFill>
              </a:rPr>
              <a:t> </a:t>
            </a:r>
            <a:r>
              <a:rPr lang="cs-CZ" sz="2000" dirty="0" err="1">
                <a:solidFill>
                  <a:srgbClr val="000000"/>
                </a:solidFill>
              </a:rPr>
              <a:t>situated</a:t>
            </a:r>
            <a:r>
              <a:rPr lang="cs-CZ" sz="2000" dirty="0">
                <a:solidFill>
                  <a:srgbClr val="000000"/>
                </a:solidFill>
              </a:rPr>
              <a:t> on </a:t>
            </a:r>
            <a:r>
              <a:rPr lang="cs-CZ" sz="2000" dirty="0" err="1">
                <a:solidFill>
                  <a:srgbClr val="000000"/>
                </a:solidFill>
              </a:rPr>
              <a:t>the</a:t>
            </a:r>
            <a:r>
              <a:rPr lang="cs-CZ" sz="2000" dirty="0">
                <a:solidFill>
                  <a:srgbClr val="000000"/>
                </a:solidFill>
              </a:rPr>
              <a:t> bank </a:t>
            </a:r>
            <a:r>
              <a:rPr lang="cs-CZ" sz="2000" dirty="0" err="1">
                <a:solidFill>
                  <a:srgbClr val="000000"/>
                </a:solidFill>
              </a:rPr>
              <a:t>of</a:t>
            </a:r>
            <a:r>
              <a:rPr lang="cs-CZ" sz="2000" dirty="0">
                <a:solidFill>
                  <a:srgbClr val="000000"/>
                </a:solidFill>
              </a:rPr>
              <a:t> </a:t>
            </a:r>
            <a:r>
              <a:rPr lang="cs-CZ" sz="2000" dirty="0" err="1">
                <a:solidFill>
                  <a:srgbClr val="000000"/>
                </a:solidFill>
              </a:rPr>
              <a:t>the</a:t>
            </a:r>
            <a:r>
              <a:rPr lang="cs-CZ" sz="2000" dirty="0">
                <a:solidFill>
                  <a:srgbClr val="000000"/>
                </a:solidFill>
              </a:rPr>
              <a:t> </a:t>
            </a:r>
            <a:r>
              <a:rPr lang="cs-CZ" sz="2000" dirty="0" err="1" smtClean="0">
                <a:solidFill>
                  <a:srgbClr val="000000"/>
                </a:solidFill>
              </a:rPr>
              <a:t>Thames</a:t>
            </a:r>
            <a:r>
              <a:rPr lang="cs-CZ" sz="2000" dirty="0">
                <a:solidFill>
                  <a:srgbClr val="000000"/>
                </a:solidFill>
              </a:rPr>
              <a:t>. </a:t>
            </a:r>
            <a:r>
              <a:rPr lang="cs-CZ" sz="2000" dirty="0" err="1">
                <a:solidFill>
                  <a:srgbClr val="000000"/>
                </a:solidFill>
              </a:rPr>
              <a:t>The</a:t>
            </a:r>
            <a:r>
              <a:rPr lang="cs-CZ" sz="2000" dirty="0">
                <a:solidFill>
                  <a:srgbClr val="000000"/>
                </a:solidFill>
              </a:rPr>
              <a:t> </a:t>
            </a:r>
            <a:r>
              <a:rPr lang="cs-CZ" sz="2000" dirty="0" err="1">
                <a:solidFill>
                  <a:srgbClr val="000000"/>
                </a:solidFill>
              </a:rPr>
              <a:t>entire</a:t>
            </a:r>
            <a:r>
              <a:rPr lang="cs-CZ" sz="2000" dirty="0">
                <a:solidFill>
                  <a:srgbClr val="000000"/>
                </a:solidFill>
              </a:rPr>
              <a:t> </a:t>
            </a:r>
            <a:r>
              <a:rPr lang="cs-CZ" sz="2000" dirty="0" err="1">
                <a:solidFill>
                  <a:srgbClr val="000000"/>
                </a:solidFill>
              </a:rPr>
              <a:t>structure</a:t>
            </a:r>
            <a:r>
              <a:rPr lang="cs-CZ" sz="2000" dirty="0">
                <a:solidFill>
                  <a:srgbClr val="000000"/>
                </a:solidFill>
              </a:rPr>
              <a:t> </a:t>
            </a:r>
            <a:r>
              <a:rPr lang="cs-CZ" sz="2000" dirty="0" err="1">
                <a:solidFill>
                  <a:srgbClr val="000000"/>
                </a:solidFill>
              </a:rPr>
              <a:t>is</a:t>
            </a:r>
            <a:r>
              <a:rPr lang="cs-CZ" sz="2000" dirty="0">
                <a:solidFill>
                  <a:srgbClr val="000000"/>
                </a:solidFill>
              </a:rPr>
              <a:t> 135 metres </a:t>
            </a:r>
            <a:r>
              <a:rPr lang="cs-CZ" sz="2000" dirty="0" err="1">
                <a:solidFill>
                  <a:srgbClr val="000000"/>
                </a:solidFill>
              </a:rPr>
              <a:t>tall</a:t>
            </a:r>
            <a:r>
              <a:rPr lang="cs-CZ" sz="2000" dirty="0">
                <a:solidFill>
                  <a:srgbClr val="000000"/>
                </a:solidFill>
              </a:rPr>
              <a:t>. </a:t>
            </a:r>
            <a:r>
              <a:rPr lang="cs-CZ" sz="2000" dirty="0" err="1">
                <a:solidFill>
                  <a:srgbClr val="000000"/>
                </a:solidFill>
              </a:rPr>
              <a:t>The</a:t>
            </a:r>
            <a:r>
              <a:rPr lang="cs-CZ" sz="2000" dirty="0">
                <a:solidFill>
                  <a:srgbClr val="000000"/>
                </a:solidFill>
              </a:rPr>
              <a:t> </a:t>
            </a:r>
            <a:r>
              <a:rPr lang="cs-CZ" sz="2000" dirty="0" err="1">
                <a:solidFill>
                  <a:srgbClr val="000000"/>
                </a:solidFill>
              </a:rPr>
              <a:t>wheel</a:t>
            </a:r>
            <a:r>
              <a:rPr lang="cs-CZ" sz="2000" dirty="0">
                <a:solidFill>
                  <a:srgbClr val="000000"/>
                </a:solidFill>
              </a:rPr>
              <a:t> has 32 </a:t>
            </a:r>
            <a:r>
              <a:rPr lang="cs-CZ" sz="2000" dirty="0" err="1">
                <a:solidFill>
                  <a:srgbClr val="000000"/>
                </a:solidFill>
              </a:rPr>
              <a:t>passenger</a:t>
            </a:r>
            <a:r>
              <a:rPr lang="cs-CZ" sz="2000" dirty="0">
                <a:solidFill>
                  <a:srgbClr val="000000"/>
                </a:solidFill>
              </a:rPr>
              <a:t> </a:t>
            </a:r>
            <a:r>
              <a:rPr lang="cs-CZ" sz="2000" dirty="0" err="1">
                <a:solidFill>
                  <a:srgbClr val="000000"/>
                </a:solidFill>
              </a:rPr>
              <a:t>capsules</a:t>
            </a:r>
            <a:r>
              <a:rPr lang="cs-CZ" sz="2000" dirty="0">
                <a:solidFill>
                  <a:srgbClr val="000000"/>
                </a:solidFill>
              </a:rPr>
              <a:t>. </a:t>
            </a:r>
          </a:p>
        </p:txBody>
      </p:sp>
      <p:pic>
        <p:nvPicPr>
          <p:cNvPr id="6154" name="Picture 10" descr="http://www.world-guides.com/images/london/london_ey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4108" y="4180179"/>
            <a:ext cx="2448272" cy="2577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8359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476672"/>
            <a:ext cx="7620000" cy="5924128"/>
          </a:xfrm>
        </p:spPr>
        <p:txBody>
          <a:bodyPr/>
          <a:lstStyle/>
          <a:p>
            <a:r>
              <a:rPr lang="en-US" sz="2000" b="1" u="sng" dirty="0">
                <a:solidFill>
                  <a:srgbClr val="000000"/>
                </a:solidFill>
              </a:rPr>
              <a:t>Palace of Westminster</a:t>
            </a:r>
            <a:r>
              <a:rPr lang="en-US" sz="2000" u="sng" dirty="0">
                <a:solidFill>
                  <a:srgbClr val="000000"/>
                </a:solidFill>
              </a:rPr>
              <a:t> </a:t>
            </a:r>
            <a:r>
              <a:rPr lang="en-US" sz="2000" dirty="0">
                <a:solidFill>
                  <a:srgbClr val="000000"/>
                </a:solidFill>
              </a:rPr>
              <a:t>is the meeting place of the House of Commons and the House of Lords, the two houses of the Parliament of the United Kingdom. </a:t>
            </a:r>
            <a:endParaRPr lang="cs-CZ" sz="2000" dirty="0" smtClean="0">
              <a:solidFill>
                <a:srgbClr val="000000"/>
              </a:solidFill>
            </a:endParaRPr>
          </a:p>
          <a:p>
            <a:r>
              <a:rPr lang="en-US" sz="2000" dirty="0" smtClean="0">
                <a:solidFill>
                  <a:srgbClr val="000000"/>
                </a:solidFill>
              </a:rPr>
              <a:t>Commonly </a:t>
            </a:r>
            <a:r>
              <a:rPr lang="en-US" sz="2000" dirty="0">
                <a:solidFill>
                  <a:srgbClr val="000000"/>
                </a:solidFill>
              </a:rPr>
              <a:t>known as the Houses of Parliament after its tenants, the Palace lies on the </a:t>
            </a:r>
            <a:r>
              <a:rPr lang="en-US" sz="2000" dirty="0" smtClean="0">
                <a:solidFill>
                  <a:srgbClr val="000000"/>
                </a:solidFill>
              </a:rPr>
              <a:t>bank </a:t>
            </a:r>
            <a:r>
              <a:rPr lang="en-US" sz="2000" dirty="0">
                <a:solidFill>
                  <a:srgbClr val="000000"/>
                </a:solidFill>
              </a:rPr>
              <a:t>of the </a:t>
            </a:r>
            <a:r>
              <a:rPr lang="cs-CZ" sz="2000" dirty="0" smtClean="0">
                <a:solidFill>
                  <a:srgbClr val="000000"/>
                </a:solidFill>
              </a:rPr>
              <a:t>r</a:t>
            </a:r>
            <a:r>
              <a:rPr lang="en-US" sz="2000" dirty="0" err="1" smtClean="0">
                <a:solidFill>
                  <a:srgbClr val="000000"/>
                </a:solidFill>
              </a:rPr>
              <a:t>iver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>
                <a:solidFill>
                  <a:srgbClr val="000000"/>
                </a:solidFill>
              </a:rPr>
              <a:t>Thames in the City of Westminster, in central London. </a:t>
            </a:r>
            <a:endParaRPr lang="cs-CZ" sz="2000" dirty="0" smtClean="0">
              <a:solidFill>
                <a:srgbClr val="000000"/>
              </a:solidFill>
            </a:endParaRPr>
          </a:p>
          <a:p>
            <a:r>
              <a:rPr lang="en-US" sz="2000" dirty="0" smtClean="0">
                <a:solidFill>
                  <a:srgbClr val="000000"/>
                </a:solidFill>
              </a:rPr>
              <a:t>The </a:t>
            </a:r>
            <a:r>
              <a:rPr lang="en-US" sz="2000" dirty="0">
                <a:solidFill>
                  <a:srgbClr val="000000"/>
                </a:solidFill>
              </a:rPr>
              <a:t>Palace of Westminster is part of UNESCO World Heritage since 1987.</a:t>
            </a:r>
            <a:r>
              <a:rPr lang="en-US" dirty="0"/>
              <a:t/>
            </a:r>
            <a:br>
              <a:rPr lang="en-US" dirty="0"/>
            </a:br>
            <a:endParaRPr lang="cs-CZ" dirty="0"/>
          </a:p>
        </p:txBody>
      </p:sp>
      <p:pic>
        <p:nvPicPr>
          <p:cNvPr id="7170" name="Picture 2" descr="http://data.whicdn.com/images/36004462/palace_of_westminster_by_datolli-d5cth2w_large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8" t="11564" r="6604"/>
          <a:stretch/>
        </p:blipFill>
        <p:spPr bwMode="auto">
          <a:xfrm>
            <a:off x="107504" y="3284984"/>
            <a:ext cx="4447907" cy="2883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us.123rf.com/400wm/400/400/tupungato/tupungato1205/tupungato120500027/13762457-london-united-kingdom--palace-of-westminster-houses-of-parliament-with-big-ben-clock-tower-unesco-wo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9"/>
          <a:stretch/>
        </p:blipFill>
        <p:spPr bwMode="auto">
          <a:xfrm>
            <a:off x="4644008" y="3334097"/>
            <a:ext cx="3690780" cy="254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1207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496" y="188640"/>
            <a:ext cx="7620000" cy="4800600"/>
          </a:xfrm>
        </p:spPr>
        <p:txBody>
          <a:bodyPr>
            <a:normAutofit/>
          </a:bodyPr>
          <a:lstStyle/>
          <a:p>
            <a:r>
              <a:rPr lang="en-US" sz="2000" b="1" u="sng" dirty="0">
                <a:solidFill>
                  <a:srgbClr val="000000"/>
                </a:solidFill>
              </a:rPr>
              <a:t>Westminster </a:t>
            </a:r>
            <a:r>
              <a:rPr lang="en-US" sz="2000" b="1" u="sng" dirty="0" smtClean="0">
                <a:solidFill>
                  <a:srgbClr val="000000"/>
                </a:solidFill>
              </a:rPr>
              <a:t>Abbey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>
                <a:solidFill>
                  <a:srgbClr val="000000"/>
                </a:solidFill>
              </a:rPr>
              <a:t>is a large, mainly </a:t>
            </a:r>
            <a:r>
              <a:rPr lang="cs-CZ" sz="2000" dirty="0" smtClean="0">
                <a:solidFill>
                  <a:srgbClr val="000000"/>
                </a:solidFill>
              </a:rPr>
              <a:t>g</a:t>
            </a:r>
            <a:r>
              <a:rPr lang="en-US" sz="2000" dirty="0" err="1" smtClean="0">
                <a:solidFill>
                  <a:srgbClr val="000000"/>
                </a:solidFill>
              </a:rPr>
              <a:t>othic</a:t>
            </a:r>
            <a:r>
              <a:rPr lang="en-US" sz="2000" dirty="0">
                <a:solidFill>
                  <a:srgbClr val="000000"/>
                </a:solidFill>
              </a:rPr>
              <a:t> </a:t>
            </a:r>
            <a:r>
              <a:rPr lang="en-US" sz="2000" dirty="0" smtClean="0">
                <a:solidFill>
                  <a:srgbClr val="000000"/>
                </a:solidFill>
              </a:rPr>
              <a:t>church</a:t>
            </a:r>
            <a:r>
              <a:rPr lang="cs-CZ" sz="2000" dirty="0" smtClean="0">
                <a:solidFill>
                  <a:srgbClr val="000000"/>
                </a:solidFill>
              </a:rPr>
              <a:t>.</a:t>
            </a:r>
            <a:br>
              <a:rPr lang="cs-CZ" sz="2000" dirty="0" smtClean="0">
                <a:solidFill>
                  <a:srgbClr val="000000"/>
                </a:solidFill>
              </a:rPr>
            </a:br>
            <a:r>
              <a:rPr lang="cs-CZ" sz="2000" dirty="0" err="1" smtClean="0">
                <a:solidFill>
                  <a:srgbClr val="000000"/>
                </a:solidFill>
              </a:rPr>
              <a:t>It</a:t>
            </a:r>
            <a:r>
              <a:rPr lang="cs-CZ" sz="2000" dirty="0" smtClean="0">
                <a:solidFill>
                  <a:srgbClr val="000000"/>
                </a:solidFill>
              </a:rPr>
              <a:t> </a:t>
            </a:r>
            <a:r>
              <a:rPr lang="cs-CZ" sz="2000" dirty="0" err="1" smtClean="0">
                <a:solidFill>
                  <a:srgbClr val="000000"/>
                </a:solidFill>
              </a:rPr>
              <a:t>was</a:t>
            </a:r>
            <a:r>
              <a:rPr lang="cs-CZ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smtClean="0">
                <a:solidFill>
                  <a:srgbClr val="000000"/>
                </a:solidFill>
              </a:rPr>
              <a:t>was </a:t>
            </a:r>
            <a:r>
              <a:rPr lang="en-US" sz="2000" dirty="0">
                <a:solidFill>
                  <a:srgbClr val="000000"/>
                </a:solidFill>
              </a:rPr>
              <a:t>first constructed in the eleventh century by King Edward the </a:t>
            </a:r>
            <a:r>
              <a:rPr lang="en-US" sz="2000" dirty="0" smtClean="0">
                <a:solidFill>
                  <a:srgbClr val="000000"/>
                </a:solidFill>
              </a:rPr>
              <a:t>Confessor</a:t>
            </a:r>
            <a:r>
              <a:rPr lang="cs-CZ" sz="2000" dirty="0" smtClean="0">
                <a:solidFill>
                  <a:srgbClr val="000000"/>
                </a:solidFill>
              </a:rPr>
              <a:t>.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endParaRPr lang="cs-CZ" sz="2000" dirty="0" smtClean="0">
              <a:solidFill>
                <a:srgbClr val="000000"/>
              </a:solidFill>
            </a:endParaRPr>
          </a:p>
          <a:p>
            <a:r>
              <a:rPr lang="cs-CZ" sz="2000" dirty="0" err="1" smtClean="0">
                <a:solidFill>
                  <a:srgbClr val="000000"/>
                </a:solidFill>
              </a:rPr>
              <a:t>It</a:t>
            </a:r>
            <a:r>
              <a:rPr lang="cs-CZ" sz="2000" dirty="0" smtClean="0">
                <a:solidFill>
                  <a:srgbClr val="000000"/>
                </a:solidFill>
              </a:rPr>
              <a:t> </a:t>
            </a:r>
            <a:r>
              <a:rPr lang="cs-CZ" sz="2000" dirty="0" err="1">
                <a:solidFill>
                  <a:srgbClr val="000000"/>
                </a:solidFill>
              </a:rPr>
              <a:t>is</a:t>
            </a:r>
            <a:r>
              <a:rPr lang="cs-CZ" sz="2000" dirty="0">
                <a:solidFill>
                  <a:srgbClr val="000000"/>
                </a:solidFill>
              </a:rPr>
              <a:t> </a:t>
            </a:r>
            <a:r>
              <a:rPr lang="cs-CZ" sz="2000" dirty="0" err="1">
                <a:solidFill>
                  <a:srgbClr val="000000"/>
                </a:solidFill>
              </a:rPr>
              <a:t>the</a:t>
            </a:r>
            <a:r>
              <a:rPr lang="cs-CZ" sz="2000" dirty="0">
                <a:solidFill>
                  <a:srgbClr val="000000"/>
                </a:solidFill>
              </a:rPr>
              <a:t> </a:t>
            </a:r>
            <a:r>
              <a:rPr lang="cs-CZ" sz="2000" dirty="0" err="1">
                <a:solidFill>
                  <a:srgbClr val="000000"/>
                </a:solidFill>
              </a:rPr>
              <a:t>crowning</a:t>
            </a:r>
            <a:r>
              <a:rPr lang="cs-CZ" sz="2000" dirty="0">
                <a:solidFill>
                  <a:srgbClr val="000000"/>
                </a:solidFill>
              </a:rPr>
              <a:t> place </a:t>
            </a:r>
            <a:r>
              <a:rPr lang="cs-CZ" sz="2000" dirty="0" err="1">
                <a:solidFill>
                  <a:srgbClr val="000000"/>
                </a:solidFill>
              </a:rPr>
              <a:t>of</a:t>
            </a:r>
            <a:r>
              <a:rPr lang="cs-CZ" sz="2000" dirty="0">
                <a:solidFill>
                  <a:srgbClr val="000000"/>
                </a:solidFill>
              </a:rPr>
              <a:t> </a:t>
            </a:r>
            <a:r>
              <a:rPr lang="cs-CZ" sz="2000" dirty="0" err="1">
                <a:solidFill>
                  <a:srgbClr val="000000"/>
                </a:solidFill>
              </a:rPr>
              <a:t>English</a:t>
            </a:r>
            <a:r>
              <a:rPr lang="cs-CZ" sz="2000" dirty="0">
                <a:solidFill>
                  <a:srgbClr val="000000"/>
                </a:solidFill>
              </a:rPr>
              <a:t> </a:t>
            </a:r>
            <a:r>
              <a:rPr lang="cs-CZ" sz="2000" dirty="0" err="1">
                <a:solidFill>
                  <a:srgbClr val="000000"/>
                </a:solidFill>
              </a:rPr>
              <a:t>monarchs</a:t>
            </a:r>
            <a:r>
              <a:rPr lang="cs-CZ" sz="2000" dirty="0">
                <a:solidFill>
                  <a:srgbClr val="000000"/>
                </a:solidFill>
              </a:rPr>
              <a:t> and </a:t>
            </a:r>
            <a:r>
              <a:rPr lang="cs-CZ" sz="2000" dirty="0" err="1">
                <a:solidFill>
                  <a:srgbClr val="000000"/>
                </a:solidFill>
              </a:rPr>
              <a:t>several</a:t>
            </a:r>
            <a:r>
              <a:rPr lang="cs-CZ" sz="2000" dirty="0">
                <a:solidFill>
                  <a:srgbClr val="000000"/>
                </a:solidFill>
              </a:rPr>
              <a:t> </a:t>
            </a:r>
            <a:r>
              <a:rPr lang="cs-CZ" sz="2000" dirty="0" err="1">
                <a:solidFill>
                  <a:srgbClr val="000000"/>
                </a:solidFill>
              </a:rPr>
              <a:t>generations</a:t>
            </a:r>
            <a:r>
              <a:rPr lang="cs-CZ" sz="2000" dirty="0">
                <a:solidFill>
                  <a:srgbClr val="000000"/>
                </a:solidFill>
              </a:rPr>
              <a:t> </a:t>
            </a:r>
            <a:r>
              <a:rPr lang="cs-CZ" sz="2000" dirty="0" err="1">
                <a:solidFill>
                  <a:srgbClr val="000000"/>
                </a:solidFill>
              </a:rPr>
              <a:t>of</a:t>
            </a:r>
            <a:r>
              <a:rPr lang="cs-CZ" sz="2000" dirty="0">
                <a:solidFill>
                  <a:srgbClr val="000000"/>
                </a:solidFill>
              </a:rPr>
              <a:t> </a:t>
            </a:r>
            <a:r>
              <a:rPr lang="cs-CZ" sz="2000" dirty="0" err="1">
                <a:solidFill>
                  <a:srgbClr val="000000"/>
                </a:solidFill>
              </a:rPr>
              <a:t>English</a:t>
            </a:r>
            <a:r>
              <a:rPr lang="cs-CZ" sz="2000" dirty="0">
                <a:solidFill>
                  <a:srgbClr val="000000"/>
                </a:solidFill>
              </a:rPr>
              <a:t> </a:t>
            </a:r>
            <a:r>
              <a:rPr lang="cs-CZ" sz="2000" dirty="0" err="1">
                <a:solidFill>
                  <a:srgbClr val="000000"/>
                </a:solidFill>
              </a:rPr>
              <a:t>s</a:t>
            </a:r>
            <a:r>
              <a:rPr lang="cs-CZ" sz="2000" dirty="0" err="1" smtClean="0">
                <a:solidFill>
                  <a:srgbClr val="000000"/>
                </a:solidFill>
              </a:rPr>
              <a:t>overeigns</a:t>
            </a:r>
            <a:r>
              <a:rPr lang="cs-CZ" sz="2000" dirty="0" smtClean="0">
                <a:solidFill>
                  <a:srgbClr val="000000"/>
                </a:solidFill>
              </a:rPr>
              <a:t> </a:t>
            </a:r>
            <a:r>
              <a:rPr lang="cs-CZ" sz="2000" dirty="0">
                <a:solidFill>
                  <a:srgbClr val="000000"/>
                </a:solidFill>
              </a:rPr>
              <a:t>are </a:t>
            </a:r>
            <a:r>
              <a:rPr lang="cs-CZ" sz="2000" dirty="0" err="1">
                <a:solidFill>
                  <a:srgbClr val="000000"/>
                </a:solidFill>
              </a:rPr>
              <a:t>buried</a:t>
            </a:r>
            <a:r>
              <a:rPr lang="cs-CZ" sz="2000" dirty="0">
                <a:solidFill>
                  <a:srgbClr val="000000"/>
                </a:solidFill>
              </a:rPr>
              <a:t> </a:t>
            </a:r>
            <a:r>
              <a:rPr lang="cs-CZ" sz="2000" dirty="0" err="1">
                <a:solidFill>
                  <a:srgbClr val="000000"/>
                </a:solidFill>
              </a:rPr>
              <a:t>here</a:t>
            </a:r>
            <a:r>
              <a:rPr lang="cs-CZ" sz="2000" dirty="0">
                <a:solidFill>
                  <a:srgbClr val="000000"/>
                </a:solidFill>
              </a:rPr>
              <a:t>. </a:t>
            </a:r>
            <a:endParaRPr lang="cs-CZ" sz="2000" dirty="0" smtClean="0">
              <a:solidFill>
                <a:srgbClr val="000000"/>
              </a:solidFill>
            </a:endParaRPr>
          </a:p>
          <a:p>
            <a:r>
              <a:rPr lang="cs-CZ" sz="2000" dirty="0" err="1" smtClean="0">
                <a:solidFill>
                  <a:srgbClr val="000000"/>
                </a:solidFill>
              </a:rPr>
              <a:t>Famous</a:t>
            </a:r>
            <a:r>
              <a:rPr lang="cs-CZ" sz="2000" dirty="0" smtClean="0">
                <a:solidFill>
                  <a:srgbClr val="000000"/>
                </a:solidFill>
              </a:rPr>
              <a:t> </a:t>
            </a:r>
            <a:r>
              <a:rPr lang="cs-CZ" sz="2000" dirty="0" err="1" smtClean="0">
                <a:solidFill>
                  <a:srgbClr val="000000"/>
                </a:solidFill>
              </a:rPr>
              <a:t>english</a:t>
            </a:r>
            <a:r>
              <a:rPr lang="cs-CZ" sz="2000" dirty="0" smtClean="0">
                <a:solidFill>
                  <a:srgbClr val="000000"/>
                </a:solidFill>
              </a:rPr>
              <a:t> </a:t>
            </a:r>
            <a:r>
              <a:rPr lang="cs-CZ" sz="2000" dirty="0" err="1" smtClean="0">
                <a:solidFill>
                  <a:srgbClr val="000000"/>
                </a:solidFill>
              </a:rPr>
              <a:t>persons</a:t>
            </a:r>
            <a:r>
              <a:rPr lang="cs-CZ" sz="2000" dirty="0" smtClean="0">
                <a:solidFill>
                  <a:srgbClr val="000000"/>
                </a:solidFill>
              </a:rPr>
              <a:t> are </a:t>
            </a:r>
            <a:r>
              <a:rPr lang="cs-CZ" sz="2000" dirty="0" err="1" smtClean="0">
                <a:solidFill>
                  <a:srgbClr val="000000"/>
                </a:solidFill>
              </a:rPr>
              <a:t>buried</a:t>
            </a:r>
            <a:r>
              <a:rPr lang="cs-CZ" sz="2000" dirty="0" smtClean="0">
                <a:solidFill>
                  <a:srgbClr val="000000"/>
                </a:solidFill>
              </a:rPr>
              <a:t> </a:t>
            </a:r>
            <a:r>
              <a:rPr lang="cs-CZ" sz="2000" dirty="0" err="1" smtClean="0">
                <a:solidFill>
                  <a:srgbClr val="000000"/>
                </a:solidFill>
              </a:rPr>
              <a:t>here</a:t>
            </a:r>
            <a:r>
              <a:rPr lang="cs-CZ" sz="2000" dirty="0" smtClean="0">
                <a:solidFill>
                  <a:srgbClr val="000000"/>
                </a:solidFill>
              </a:rPr>
              <a:t> </a:t>
            </a:r>
            <a:r>
              <a:rPr lang="cs-CZ" sz="2000" dirty="0" err="1" smtClean="0">
                <a:solidFill>
                  <a:srgbClr val="000000"/>
                </a:solidFill>
              </a:rPr>
              <a:t>too</a:t>
            </a:r>
            <a:r>
              <a:rPr lang="cs-CZ" sz="2000" dirty="0" smtClean="0">
                <a:solidFill>
                  <a:srgbClr val="000000"/>
                </a:solidFill>
              </a:rPr>
              <a:t>, </a:t>
            </a:r>
            <a:r>
              <a:rPr lang="cs-CZ" sz="2000" dirty="0" err="1" smtClean="0">
                <a:solidFill>
                  <a:srgbClr val="000000"/>
                </a:solidFill>
              </a:rPr>
              <a:t>f.e</a:t>
            </a:r>
            <a:r>
              <a:rPr lang="cs-CZ" sz="2000" dirty="0" smtClean="0">
                <a:solidFill>
                  <a:srgbClr val="000000"/>
                </a:solidFill>
              </a:rPr>
              <a:t>. Isaac Newton, Charles Darwin. </a:t>
            </a:r>
            <a:r>
              <a:rPr lang="cs-CZ" sz="2000" dirty="0" err="1" smtClean="0">
                <a:solidFill>
                  <a:srgbClr val="000000"/>
                </a:solidFill>
              </a:rPr>
              <a:t>There</a:t>
            </a:r>
            <a:r>
              <a:rPr lang="cs-CZ" sz="2000" dirty="0" smtClean="0">
                <a:solidFill>
                  <a:srgbClr val="000000"/>
                </a:solidFill>
              </a:rPr>
              <a:t> </a:t>
            </a:r>
            <a:r>
              <a:rPr lang="cs-CZ" sz="2000" dirty="0">
                <a:solidFill>
                  <a:srgbClr val="000000"/>
                </a:solidFill>
              </a:rPr>
              <a:t>are </a:t>
            </a:r>
            <a:r>
              <a:rPr lang="cs-CZ" sz="2000" dirty="0" err="1">
                <a:solidFill>
                  <a:srgbClr val="000000"/>
                </a:solidFill>
              </a:rPr>
              <a:t>also</a:t>
            </a:r>
            <a:r>
              <a:rPr lang="cs-CZ" sz="2000" dirty="0">
                <a:solidFill>
                  <a:srgbClr val="000000"/>
                </a:solidFill>
              </a:rPr>
              <a:t> many </a:t>
            </a:r>
            <a:r>
              <a:rPr lang="cs-CZ" sz="2000" dirty="0" err="1">
                <a:solidFill>
                  <a:srgbClr val="000000"/>
                </a:solidFill>
              </a:rPr>
              <a:t>memorials</a:t>
            </a:r>
            <a:r>
              <a:rPr lang="cs-CZ" sz="2000" dirty="0">
                <a:solidFill>
                  <a:srgbClr val="000000"/>
                </a:solidFill>
              </a:rPr>
              <a:t> </a:t>
            </a:r>
            <a:r>
              <a:rPr lang="cs-CZ" sz="2000" dirty="0" err="1" smtClean="0">
                <a:solidFill>
                  <a:srgbClr val="000000"/>
                </a:solidFill>
              </a:rPr>
              <a:t>of</a:t>
            </a:r>
            <a:r>
              <a:rPr lang="cs-CZ" sz="2000" dirty="0" smtClean="0">
                <a:solidFill>
                  <a:srgbClr val="000000"/>
                </a:solidFill>
              </a:rPr>
              <a:t> </a:t>
            </a:r>
            <a:r>
              <a:rPr lang="cs-CZ" sz="2000" dirty="0" err="1">
                <a:solidFill>
                  <a:srgbClr val="000000"/>
                </a:solidFill>
              </a:rPr>
              <a:t>great</a:t>
            </a:r>
            <a:r>
              <a:rPr lang="cs-CZ" sz="2000" dirty="0">
                <a:solidFill>
                  <a:srgbClr val="000000"/>
                </a:solidFill>
              </a:rPr>
              <a:t> </a:t>
            </a:r>
            <a:r>
              <a:rPr lang="cs-CZ" sz="2000" dirty="0" err="1">
                <a:solidFill>
                  <a:srgbClr val="000000"/>
                </a:solidFill>
              </a:rPr>
              <a:t>statesmen</a:t>
            </a:r>
            <a:r>
              <a:rPr lang="cs-CZ" sz="2000" dirty="0">
                <a:solidFill>
                  <a:srgbClr val="000000"/>
                </a:solidFill>
              </a:rPr>
              <a:t>, </a:t>
            </a:r>
            <a:r>
              <a:rPr lang="cs-CZ" sz="2000" dirty="0" err="1">
                <a:solidFill>
                  <a:srgbClr val="000000"/>
                </a:solidFill>
              </a:rPr>
              <a:t>politicians</a:t>
            </a:r>
            <a:r>
              <a:rPr lang="cs-CZ" sz="2000" dirty="0">
                <a:solidFill>
                  <a:srgbClr val="000000"/>
                </a:solidFill>
              </a:rPr>
              <a:t>, </a:t>
            </a:r>
            <a:r>
              <a:rPr lang="cs-CZ" sz="2000" dirty="0" err="1">
                <a:solidFill>
                  <a:srgbClr val="000000"/>
                </a:solidFill>
              </a:rPr>
              <a:t>scientists</a:t>
            </a:r>
            <a:r>
              <a:rPr lang="cs-CZ" sz="2000" dirty="0">
                <a:solidFill>
                  <a:srgbClr val="000000"/>
                </a:solidFill>
              </a:rPr>
              <a:t>, and </a:t>
            </a:r>
            <a:r>
              <a:rPr lang="cs-CZ" sz="2000" dirty="0" err="1">
                <a:solidFill>
                  <a:srgbClr val="000000"/>
                </a:solidFill>
              </a:rPr>
              <a:t>poets</a:t>
            </a:r>
            <a:r>
              <a:rPr lang="cs-CZ" sz="2000" dirty="0" smtClean="0">
                <a:solidFill>
                  <a:srgbClr val="000000"/>
                </a:solidFill>
              </a:rPr>
              <a:t>.</a:t>
            </a:r>
          </a:p>
          <a:p>
            <a:r>
              <a:rPr lang="cs-CZ" sz="2000" dirty="0" smtClean="0">
                <a:solidFill>
                  <a:srgbClr val="000000"/>
                </a:solidFill>
              </a:rPr>
              <a:t> Place </a:t>
            </a:r>
            <a:r>
              <a:rPr lang="cs-CZ" sz="2000" dirty="0" err="1" smtClean="0">
                <a:solidFill>
                  <a:srgbClr val="000000"/>
                </a:solidFill>
              </a:rPr>
              <a:t>for</a:t>
            </a:r>
            <a:r>
              <a:rPr lang="cs-CZ" sz="2000" dirty="0" smtClean="0">
                <a:solidFill>
                  <a:srgbClr val="000000"/>
                </a:solidFill>
              </a:rPr>
              <a:t> </a:t>
            </a:r>
            <a:r>
              <a:rPr lang="cs-CZ" sz="2000" dirty="0" err="1" smtClean="0">
                <a:solidFill>
                  <a:srgbClr val="000000"/>
                </a:solidFill>
              </a:rPr>
              <a:t>royal</a:t>
            </a:r>
            <a:r>
              <a:rPr lang="cs-CZ" sz="2000" dirty="0" smtClean="0">
                <a:solidFill>
                  <a:srgbClr val="000000"/>
                </a:solidFill>
              </a:rPr>
              <a:t> </a:t>
            </a:r>
            <a:r>
              <a:rPr lang="cs-CZ" sz="2000" dirty="0" err="1" smtClean="0">
                <a:solidFill>
                  <a:srgbClr val="000000"/>
                </a:solidFill>
              </a:rPr>
              <a:t>weddings</a:t>
            </a:r>
            <a:r>
              <a:rPr lang="cs-CZ" sz="2000" dirty="0" smtClean="0">
                <a:solidFill>
                  <a:srgbClr val="000000"/>
                </a:solidFill>
              </a:rPr>
              <a:t>.</a:t>
            </a:r>
            <a:br>
              <a:rPr lang="cs-CZ" sz="2000" dirty="0" smtClean="0">
                <a:solidFill>
                  <a:srgbClr val="000000"/>
                </a:solidFill>
              </a:rPr>
            </a:br>
            <a:endParaRPr lang="cs-CZ" sz="2000" dirty="0">
              <a:solidFill>
                <a:srgbClr val="000000"/>
              </a:solidFill>
            </a:endParaRPr>
          </a:p>
        </p:txBody>
      </p:sp>
      <p:pic>
        <p:nvPicPr>
          <p:cNvPr id="8194" name="Picture 2" descr="http://www.nyhabitat.com/blog/wp-content/uploads/2012/08/westminster-abbey-lond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227369"/>
            <a:ext cx="4673478" cy="3123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www.travelsignposts.com/London/files/2010/08/Westminster-Abbey-West-Entranc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780928"/>
            <a:ext cx="3012393" cy="4016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4027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332656"/>
            <a:ext cx="8064896" cy="6048672"/>
          </a:xfrm>
        </p:spPr>
        <p:txBody>
          <a:bodyPr>
            <a:normAutofit/>
          </a:bodyPr>
          <a:lstStyle/>
          <a:p>
            <a:r>
              <a:rPr lang="en-US" sz="2000" b="1" u="sng" dirty="0" smtClean="0">
                <a:solidFill>
                  <a:srgbClr val="000000"/>
                </a:solidFill>
              </a:rPr>
              <a:t>Tower </a:t>
            </a:r>
            <a:r>
              <a:rPr lang="en-US" sz="2000" b="1" u="sng" dirty="0">
                <a:solidFill>
                  <a:srgbClr val="000000"/>
                </a:solidFill>
              </a:rPr>
              <a:t>of </a:t>
            </a:r>
            <a:r>
              <a:rPr lang="en-US" sz="2000" b="1" u="sng" dirty="0" smtClean="0">
                <a:solidFill>
                  <a:srgbClr val="000000"/>
                </a:solidFill>
              </a:rPr>
              <a:t>London</a:t>
            </a:r>
            <a:r>
              <a:rPr lang="en-US" sz="2000" u="sng" dirty="0" smtClean="0">
                <a:solidFill>
                  <a:srgbClr val="000000"/>
                </a:solidFill>
              </a:rPr>
              <a:t> </a:t>
            </a:r>
            <a:r>
              <a:rPr lang="en-US" sz="2000" dirty="0">
                <a:solidFill>
                  <a:srgbClr val="000000"/>
                </a:solidFill>
              </a:rPr>
              <a:t>is a </a:t>
            </a:r>
            <a:r>
              <a:rPr lang="en-US" sz="2000" dirty="0" smtClean="0">
                <a:solidFill>
                  <a:srgbClr val="000000"/>
                </a:solidFill>
              </a:rPr>
              <a:t>castle</a:t>
            </a:r>
            <a:r>
              <a:rPr lang="en-US" sz="2000" dirty="0">
                <a:solidFill>
                  <a:srgbClr val="000000"/>
                </a:solidFill>
              </a:rPr>
              <a:t> on the north bank of the </a:t>
            </a:r>
            <a:r>
              <a:rPr lang="cs-CZ" sz="2000" dirty="0" smtClean="0">
                <a:solidFill>
                  <a:srgbClr val="000000"/>
                </a:solidFill>
              </a:rPr>
              <a:t>r</a:t>
            </a:r>
            <a:r>
              <a:rPr lang="en-US" sz="2000" dirty="0" err="1" smtClean="0">
                <a:solidFill>
                  <a:srgbClr val="000000"/>
                </a:solidFill>
              </a:rPr>
              <a:t>iver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>
                <a:solidFill>
                  <a:srgbClr val="000000"/>
                </a:solidFill>
              </a:rPr>
              <a:t>Thames in central London. The castle was used as a </a:t>
            </a:r>
            <a:r>
              <a:rPr lang="en-US" sz="2000" dirty="0" smtClean="0">
                <a:solidFill>
                  <a:srgbClr val="000000"/>
                </a:solidFill>
              </a:rPr>
              <a:t>prison</a:t>
            </a:r>
            <a:r>
              <a:rPr lang="cs-CZ" sz="2000" dirty="0" smtClean="0">
                <a:solidFill>
                  <a:srgbClr val="000000"/>
                </a:solidFill>
              </a:rPr>
              <a:t>. Tower </a:t>
            </a:r>
            <a:r>
              <a:rPr lang="cs-CZ" sz="2000" dirty="0" err="1">
                <a:solidFill>
                  <a:srgbClr val="000000"/>
                </a:solidFill>
              </a:rPr>
              <a:t>of</a:t>
            </a:r>
            <a:r>
              <a:rPr lang="cs-CZ" sz="2000" dirty="0">
                <a:solidFill>
                  <a:srgbClr val="000000"/>
                </a:solidFill>
              </a:rPr>
              <a:t> London </a:t>
            </a:r>
            <a:r>
              <a:rPr lang="cs-CZ" sz="2000" dirty="0" err="1">
                <a:solidFill>
                  <a:srgbClr val="000000"/>
                </a:solidFill>
              </a:rPr>
              <a:t>was</a:t>
            </a:r>
            <a:r>
              <a:rPr lang="cs-CZ" sz="2000" dirty="0">
                <a:solidFill>
                  <a:srgbClr val="000000"/>
                </a:solidFill>
              </a:rPr>
              <a:t> </a:t>
            </a:r>
            <a:r>
              <a:rPr lang="cs-CZ" sz="2000" dirty="0" err="1">
                <a:solidFill>
                  <a:srgbClr val="000000"/>
                </a:solidFill>
              </a:rPr>
              <a:t>built</a:t>
            </a:r>
            <a:r>
              <a:rPr lang="cs-CZ" sz="2000" dirty="0">
                <a:solidFill>
                  <a:srgbClr val="000000"/>
                </a:solidFill>
              </a:rPr>
              <a:t> </a:t>
            </a:r>
            <a:r>
              <a:rPr lang="cs-CZ" sz="2000" dirty="0" err="1" smtClean="0">
                <a:solidFill>
                  <a:srgbClr val="000000"/>
                </a:solidFill>
              </a:rPr>
              <a:t>at</a:t>
            </a:r>
            <a:r>
              <a:rPr lang="cs-CZ" sz="2000" dirty="0" smtClean="0">
                <a:solidFill>
                  <a:srgbClr val="000000"/>
                </a:solidFill>
              </a:rPr>
              <a:t> </a:t>
            </a:r>
            <a:r>
              <a:rPr lang="cs-CZ" sz="2000" dirty="0" err="1" smtClean="0">
                <a:solidFill>
                  <a:srgbClr val="000000"/>
                </a:solidFill>
              </a:rPr>
              <a:t>the</a:t>
            </a:r>
            <a:r>
              <a:rPr lang="cs-CZ" sz="2000" dirty="0" smtClean="0">
                <a:solidFill>
                  <a:srgbClr val="000000"/>
                </a:solidFill>
              </a:rPr>
              <a:t> </a:t>
            </a:r>
            <a:r>
              <a:rPr lang="cs-CZ" sz="2000" dirty="0" err="1" smtClean="0">
                <a:solidFill>
                  <a:srgbClr val="000000"/>
                </a:solidFill>
              </a:rPr>
              <a:t>time</a:t>
            </a:r>
            <a:r>
              <a:rPr lang="cs-CZ" sz="2000" dirty="0" smtClean="0">
                <a:solidFill>
                  <a:srgbClr val="000000"/>
                </a:solidFill>
              </a:rPr>
              <a:t> </a:t>
            </a:r>
            <a:r>
              <a:rPr lang="cs-CZ" sz="2000" dirty="0" err="1" smtClean="0">
                <a:solidFill>
                  <a:srgbClr val="000000"/>
                </a:solidFill>
              </a:rPr>
              <a:t>of</a:t>
            </a:r>
            <a:r>
              <a:rPr lang="cs-CZ" sz="2000" dirty="0" smtClean="0">
                <a:solidFill>
                  <a:srgbClr val="000000"/>
                </a:solidFill>
              </a:rPr>
              <a:t> William </a:t>
            </a:r>
            <a:r>
              <a:rPr lang="cs-CZ" sz="2000" dirty="0" err="1" smtClean="0">
                <a:solidFill>
                  <a:srgbClr val="000000"/>
                </a:solidFill>
              </a:rPr>
              <a:t>the</a:t>
            </a:r>
            <a:r>
              <a:rPr lang="cs-CZ" sz="2000" dirty="0" smtClean="0">
                <a:solidFill>
                  <a:srgbClr val="000000"/>
                </a:solidFill>
              </a:rPr>
              <a:t> </a:t>
            </a:r>
            <a:r>
              <a:rPr lang="cs-CZ" sz="2000" dirty="0" err="1" smtClean="0">
                <a:solidFill>
                  <a:srgbClr val="000000"/>
                </a:solidFill>
              </a:rPr>
              <a:t>Conqueror</a:t>
            </a:r>
            <a:r>
              <a:rPr lang="cs-CZ" sz="2000" dirty="0" smtClean="0">
                <a:solidFill>
                  <a:srgbClr val="000000"/>
                </a:solidFill>
              </a:rPr>
              <a:t>. </a:t>
            </a:r>
            <a:r>
              <a:rPr lang="cs-CZ" sz="2000" dirty="0" err="1" smtClean="0">
                <a:solidFill>
                  <a:srgbClr val="000000"/>
                </a:solidFill>
              </a:rPr>
              <a:t>The</a:t>
            </a:r>
            <a:r>
              <a:rPr lang="cs-CZ" sz="2000" dirty="0" smtClean="0">
                <a:solidFill>
                  <a:srgbClr val="000000"/>
                </a:solidFill>
              </a:rPr>
              <a:t> </a:t>
            </a:r>
            <a:r>
              <a:rPr lang="cs-CZ" sz="2000" dirty="0" err="1" smtClean="0">
                <a:solidFill>
                  <a:srgbClr val="000000"/>
                </a:solidFill>
              </a:rPr>
              <a:t>crown</a:t>
            </a:r>
            <a:r>
              <a:rPr lang="cs-CZ" sz="2000" dirty="0" smtClean="0">
                <a:solidFill>
                  <a:srgbClr val="000000"/>
                </a:solidFill>
              </a:rPr>
              <a:t> </a:t>
            </a:r>
            <a:r>
              <a:rPr lang="cs-CZ" sz="2000" dirty="0" err="1" smtClean="0">
                <a:solidFill>
                  <a:srgbClr val="000000"/>
                </a:solidFill>
              </a:rPr>
              <a:t>jewels</a:t>
            </a:r>
            <a:r>
              <a:rPr lang="cs-CZ" sz="2000" dirty="0" smtClean="0">
                <a:solidFill>
                  <a:srgbClr val="000000"/>
                </a:solidFill>
              </a:rPr>
              <a:t> are </a:t>
            </a:r>
            <a:r>
              <a:rPr lang="cs-CZ" sz="2000" dirty="0" err="1" smtClean="0">
                <a:solidFill>
                  <a:srgbClr val="000000"/>
                </a:solidFill>
              </a:rPr>
              <a:t>kept</a:t>
            </a:r>
            <a:r>
              <a:rPr lang="cs-CZ" sz="2000" dirty="0" smtClean="0">
                <a:solidFill>
                  <a:srgbClr val="000000"/>
                </a:solidFill>
              </a:rPr>
              <a:t> </a:t>
            </a:r>
            <a:r>
              <a:rPr lang="cs-CZ" sz="2000" dirty="0" err="1" smtClean="0">
                <a:solidFill>
                  <a:srgbClr val="000000"/>
                </a:solidFill>
              </a:rPr>
              <a:t>there</a:t>
            </a:r>
            <a:r>
              <a:rPr lang="cs-CZ" sz="2000" dirty="0" smtClean="0">
                <a:solidFill>
                  <a:srgbClr val="000000"/>
                </a:solidFill>
              </a:rPr>
              <a:t>.</a:t>
            </a:r>
            <a:endParaRPr lang="cs-CZ" sz="2000" dirty="0">
              <a:solidFill>
                <a:srgbClr val="000000"/>
              </a:solidFill>
            </a:endParaRPr>
          </a:p>
        </p:txBody>
      </p:sp>
      <p:pic>
        <p:nvPicPr>
          <p:cNvPr id="9218" name="Picture 2" descr="http://www.globalpost.com/sites/default/files/imagecache/gp3_slideshow_large/tower_of_london_keys_stolen_locks_changed_november_201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82" r="3404" b="5409"/>
          <a:stretch/>
        </p:blipFill>
        <p:spPr bwMode="auto">
          <a:xfrm>
            <a:off x="246941" y="1628800"/>
            <a:ext cx="4186522" cy="2564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://www.globusjourneys.com/Common/Images/Destinations/tower-of-lond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528517"/>
            <a:ext cx="2664296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http://londyn.eurovikendy-24.cz/trafalgar-square/thum04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64"/>
          <a:stretch/>
        </p:blipFill>
        <p:spPr bwMode="auto">
          <a:xfrm>
            <a:off x="246941" y="4272238"/>
            <a:ext cx="3676988" cy="2568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délník 3"/>
          <p:cNvSpPr/>
          <p:nvPr/>
        </p:nvSpPr>
        <p:spPr>
          <a:xfrm>
            <a:off x="3923929" y="4590256"/>
            <a:ext cx="460851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u="sng" dirty="0" err="1">
                <a:solidFill>
                  <a:srgbClr val="000000"/>
                </a:solidFill>
              </a:rPr>
              <a:t>Trafalgar</a:t>
            </a:r>
            <a:r>
              <a:rPr lang="cs-CZ" b="1" u="sng" dirty="0">
                <a:solidFill>
                  <a:srgbClr val="000000"/>
                </a:solidFill>
              </a:rPr>
              <a:t> Square</a:t>
            </a:r>
            <a:r>
              <a:rPr lang="cs-CZ" dirty="0">
                <a:solidFill>
                  <a:srgbClr val="000000"/>
                </a:solidFill>
              </a:rPr>
              <a:t> </a:t>
            </a:r>
            <a:r>
              <a:rPr lang="cs-CZ" dirty="0" smtClean="0">
                <a:solidFill>
                  <a:srgbClr val="000000"/>
                </a:solidFill>
              </a:rPr>
              <a:t> </a:t>
            </a:r>
            <a:r>
              <a:rPr lang="cs-CZ" dirty="0" err="1" smtClean="0">
                <a:solidFill>
                  <a:srgbClr val="000000"/>
                </a:solidFill>
              </a:rPr>
              <a:t>was</a:t>
            </a:r>
            <a:r>
              <a:rPr lang="cs-CZ" dirty="0" smtClean="0">
                <a:solidFill>
                  <a:srgbClr val="000000"/>
                </a:solidFill>
              </a:rPr>
              <a:t> </a:t>
            </a:r>
            <a:r>
              <a:rPr lang="cs-CZ" dirty="0" err="1">
                <a:solidFill>
                  <a:srgbClr val="000000"/>
                </a:solidFill>
              </a:rPr>
              <a:t>named</a:t>
            </a:r>
            <a:r>
              <a:rPr lang="cs-CZ" dirty="0">
                <a:solidFill>
                  <a:srgbClr val="000000"/>
                </a:solidFill>
              </a:rPr>
              <a:t> </a:t>
            </a:r>
            <a:r>
              <a:rPr lang="cs-CZ" dirty="0" err="1">
                <a:solidFill>
                  <a:srgbClr val="000000"/>
                </a:solidFill>
              </a:rPr>
              <a:t>after</a:t>
            </a:r>
            <a:r>
              <a:rPr lang="cs-CZ" dirty="0">
                <a:solidFill>
                  <a:srgbClr val="000000"/>
                </a:solidFill>
              </a:rPr>
              <a:t> </a:t>
            </a:r>
            <a:r>
              <a:rPr lang="cs-CZ" dirty="0" err="1">
                <a:solidFill>
                  <a:srgbClr val="000000"/>
                </a:solidFill>
              </a:rPr>
              <a:t>Admiral</a:t>
            </a:r>
            <a:r>
              <a:rPr lang="cs-CZ" dirty="0">
                <a:solidFill>
                  <a:srgbClr val="000000"/>
                </a:solidFill>
              </a:rPr>
              <a:t> </a:t>
            </a:r>
            <a:r>
              <a:rPr lang="cs-CZ" dirty="0" err="1">
                <a:solidFill>
                  <a:srgbClr val="000000"/>
                </a:solidFill>
              </a:rPr>
              <a:t>Nelson's</a:t>
            </a:r>
            <a:r>
              <a:rPr lang="cs-CZ" dirty="0">
                <a:solidFill>
                  <a:srgbClr val="000000"/>
                </a:solidFill>
              </a:rPr>
              <a:t> </a:t>
            </a:r>
            <a:r>
              <a:rPr lang="cs-CZ" dirty="0" err="1">
                <a:solidFill>
                  <a:srgbClr val="000000"/>
                </a:solidFill>
              </a:rPr>
              <a:t>victory</a:t>
            </a:r>
            <a:r>
              <a:rPr lang="cs-CZ" dirty="0">
                <a:solidFill>
                  <a:srgbClr val="000000"/>
                </a:solidFill>
              </a:rPr>
              <a:t> </a:t>
            </a:r>
            <a:r>
              <a:rPr lang="cs-CZ" dirty="0" err="1">
                <a:solidFill>
                  <a:srgbClr val="000000"/>
                </a:solidFill>
              </a:rPr>
              <a:t>over</a:t>
            </a:r>
            <a:r>
              <a:rPr lang="cs-CZ" dirty="0">
                <a:solidFill>
                  <a:srgbClr val="000000"/>
                </a:solidFill>
              </a:rPr>
              <a:t> Napoleon </a:t>
            </a:r>
            <a:r>
              <a:rPr lang="cs-CZ" dirty="0" err="1">
                <a:solidFill>
                  <a:srgbClr val="000000"/>
                </a:solidFill>
              </a:rPr>
              <a:t>at</a:t>
            </a:r>
            <a:r>
              <a:rPr lang="cs-CZ" dirty="0">
                <a:solidFill>
                  <a:srgbClr val="000000"/>
                </a:solidFill>
              </a:rPr>
              <a:t> </a:t>
            </a:r>
            <a:r>
              <a:rPr lang="cs-CZ" dirty="0" err="1">
                <a:solidFill>
                  <a:srgbClr val="000000"/>
                </a:solidFill>
              </a:rPr>
              <a:t>the</a:t>
            </a:r>
            <a:r>
              <a:rPr lang="cs-CZ" dirty="0">
                <a:solidFill>
                  <a:srgbClr val="000000"/>
                </a:solidFill>
              </a:rPr>
              <a:t> </a:t>
            </a:r>
            <a:r>
              <a:rPr lang="cs-CZ" dirty="0" err="1">
                <a:solidFill>
                  <a:srgbClr val="000000"/>
                </a:solidFill>
              </a:rPr>
              <a:t>Battle</a:t>
            </a:r>
            <a:r>
              <a:rPr lang="cs-CZ" dirty="0">
                <a:solidFill>
                  <a:srgbClr val="000000"/>
                </a:solidFill>
              </a:rPr>
              <a:t> </a:t>
            </a:r>
            <a:r>
              <a:rPr lang="cs-CZ" dirty="0" err="1">
                <a:solidFill>
                  <a:srgbClr val="000000"/>
                </a:solidFill>
              </a:rPr>
              <a:t>of</a:t>
            </a:r>
            <a:r>
              <a:rPr lang="cs-CZ" dirty="0">
                <a:solidFill>
                  <a:srgbClr val="000000"/>
                </a:solidFill>
              </a:rPr>
              <a:t> </a:t>
            </a:r>
            <a:r>
              <a:rPr lang="cs-CZ" dirty="0" err="1" smtClean="0">
                <a:solidFill>
                  <a:srgbClr val="000000"/>
                </a:solidFill>
              </a:rPr>
              <a:t>Trafalgar</a:t>
            </a:r>
            <a:r>
              <a:rPr lang="cs-CZ" dirty="0" smtClean="0">
                <a:solidFill>
                  <a:srgbClr val="000000"/>
                </a:solidFill>
              </a:rPr>
              <a:t> (1805). </a:t>
            </a:r>
            <a:r>
              <a:rPr lang="cs-CZ" dirty="0" err="1">
                <a:solidFill>
                  <a:srgbClr val="000000"/>
                </a:solidFill>
              </a:rPr>
              <a:t>Nelson's</a:t>
            </a:r>
            <a:r>
              <a:rPr lang="cs-CZ" dirty="0">
                <a:solidFill>
                  <a:srgbClr val="000000"/>
                </a:solidFill>
              </a:rPr>
              <a:t> </a:t>
            </a:r>
            <a:r>
              <a:rPr lang="cs-CZ" dirty="0" err="1">
                <a:solidFill>
                  <a:srgbClr val="000000"/>
                </a:solidFill>
              </a:rPr>
              <a:t>statue</a:t>
            </a:r>
            <a:r>
              <a:rPr lang="cs-CZ" dirty="0">
                <a:solidFill>
                  <a:srgbClr val="000000"/>
                </a:solidFill>
              </a:rPr>
              <a:t> </a:t>
            </a:r>
            <a:r>
              <a:rPr lang="cs-CZ" dirty="0" err="1">
                <a:solidFill>
                  <a:srgbClr val="000000"/>
                </a:solidFill>
              </a:rPr>
              <a:t>surrounded</a:t>
            </a:r>
            <a:r>
              <a:rPr lang="cs-CZ" dirty="0">
                <a:solidFill>
                  <a:srgbClr val="000000"/>
                </a:solidFill>
              </a:rPr>
              <a:t> by </a:t>
            </a:r>
            <a:r>
              <a:rPr lang="cs-CZ" dirty="0" err="1">
                <a:solidFill>
                  <a:srgbClr val="000000"/>
                </a:solidFill>
              </a:rPr>
              <a:t>four</a:t>
            </a:r>
            <a:r>
              <a:rPr lang="cs-CZ" dirty="0">
                <a:solidFill>
                  <a:srgbClr val="000000"/>
                </a:solidFill>
              </a:rPr>
              <a:t> </a:t>
            </a:r>
            <a:r>
              <a:rPr lang="cs-CZ" dirty="0" err="1">
                <a:solidFill>
                  <a:srgbClr val="000000"/>
                </a:solidFill>
              </a:rPr>
              <a:t>lions</a:t>
            </a:r>
            <a:r>
              <a:rPr lang="cs-CZ" dirty="0">
                <a:solidFill>
                  <a:srgbClr val="000000"/>
                </a:solidFill>
              </a:rPr>
              <a:t> </a:t>
            </a:r>
            <a:r>
              <a:rPr lang="cs-CZ" dirty="0" err="1">
                <a:solidFill>
                  <a:srgbClr val="000000"/>
                </a:solidFill>
              </a:rPr>
              <a:t>is</a:t>
            </a:r>
            <a:r>
              <a:rPr lang="cs-CZ" dirty="0">
                <a:solidFill>
                  <a:srgbClr val="000000"/>
                </a:solidFill>
              </a:rPr>
              <a:t> </a:t>
            </a:r>
            <a:r>
              <a:rPr lang="cs-CZ" dirty="0" err="1">
                <a:solidFill>
                  <a:srgbClr val="000000"/>
                </a:solidFill>
              </a:rPr>
              <a:t>situated</a:t>
            </a:r>
            <a:r>
              <a:rPr lang="cs-CZ" dirty="0">
                <a:solidFill>
                  <a:srgbClr val="000000"/>
                </a:solidFill>
              </a:rPr>
              <a:t> </a:t>
            </a:r>
            <a:r>
              <a:rPr lang="cs-CZ" dirty="0" err="1">
                <a:solidFill>
                  <a:srgbClr val="000000"/>
                </a:solidFill>
              </a:rPr>
              <a:t>here</a:t>
            </a:r>
            <a:r>
              <a:rPr lang="cs-CZ" dirty="0">
                <a:solidFill>
                  <a:srgbClr val="000000"/>
                </a:solidFill>
              </a:rPr>
              <a:t>. </a:t>
            </a:r>
            <a:br>
              <a:rPr lang="cs-CZ" dirty="0">
                <a:solidFill>
                  <a:srgbClr val="000000"/>
                </a:solidFill>
              </a:rPr>
            </a:br>
            <a:r>
              <a:rPr lang="cs-CZ" dirty="0" err="1">
                <a:solidFill>
                  <a:srgbClr val="000000"/>
                </a:solidFill>
              </a:rPr>
              <a:t>The</a:t>
            </a:r>
            <a:r>
              <a:rPr lang="cs-CZ" dirty="0">
                <a:solidFill>
                  <a:srgbClr val="000000"/>
                </a:solidFill>
              </a:rPr>
              <a:t> </a:t>
            </a:r>
            <a:r>
              <a:rPr lang="cs-CZ" dirty="0" err="1">
                <a:solidFill>
                  <a:srgbClr val="000000"/>
                </a:solidFill>
              </a:rPr>
              <a:t>National</a:t>
            </a:r>
            <a:r>
              <a:rPr lang="cs-CZ" dirty="0">
                <a:solidFill>
                  <a:srgbClr val="000000"/>
                </a:solidFill>
              </a:rPr>
              <a:t> </a:t>
            </a:r>
            <a:r>
              <a:rPr lang="cs-CZ" dirty="0" err="1">
                <a:solidFill>
                  <a:srgbClr val="000000"/>
                </a:solidFill>
              </a:rPr>
              <a:t>Gallery</a:t>
            </a:r>
            <a:r>
              <a:rPr lang="cs-CZ" dirty="0">
                <a:solidFill>
                  <a:srgbClr val="000000"/>
                </a:solidFill>
              </a:rPr>
              <a:t> </a:t>
            </a:r>
            <a:r>
              <a:rPr lang="cs-CZ" dirty="0" err="1">
                <a:solidFill>
                  <a:srgbClr val="000000"/>
                </a:solidFill>
              </a:rPr>
              <a:t>also</a:t>
            </a:r>
            <a:r>
              <a:rPr lang="cs-CZ" dirty="0">
                <a:solidFill>
                  <a:srgbClr val="000000"/>
                </a:solidFill>
              </a:rPr>
              <a:t> </a:t>
            </a:r>
            <a:r>
              <a:rPr lang="cs-CZ" dirty="0" err="1">
                <a:solidFill>
                  <a:srgbClr val="000000"/>
                </a:solidFill>
              </a:rPr>
              <a:t>lies</a:t>
            </a:r>
            <a:r>
              <a:rPr lang="cs-CZ" dirty="0">
                <a:solidFill>
                  <a:srgbClr val="000000"/>
                </a:solidFill>
              </a:rPr>
              <a:t> </a:t>
            </a:r>
            <a:r>
              <a:rPr lang="cs-CZ" dirty="0" err="1">
                <a:solidFill>
                  <a:srgbClr val="000000"/>
                </a:solidFill>
              </a:rPr>
              <a:t>here</a:t>
            </a:r>
            <a:r>
              <a:rPr lang="cs-CZ" dirty="0">
                <a:solidFill>
                  <a:srgbClr val="00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13242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272967"/>
            <a:ext cx="7620000" cy="4800600"/>
          </a:xfrm>
        </p:spPr>
        <p:txBody>
          <a:bodyPr/>
          <a:lstStyle/>
          <a:p>
            <a:r>
              <a:rPr lang="en-US" sz="2000" b="1" u="sng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Big Ben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 is the nickname for the great bell </a:t>
            </a:r>
            <a:r>
              <a:rPr lang="cs-CZ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cs-CZ" sz="2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clock</a:t>
            </a:r>
            <a:r>
              <a:rPr lang="cs-CZ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tower</a:t>
            </a:r>
            <a:r>
              <a:rPr lang="cs-CZ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at 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 north end of the Palace of Westminster in 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London</a:t>
            </a:r>
            <a:r>
              <a:rPr lang="cs-CZ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cs-CZ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cs-CZ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fficially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named Elizabeth Tower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cs-CZ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cs-CZ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endParaRPr lang="cs-CZ" sz="2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2000" b="1" u="sng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St. </a:t>
            </a:r>
            <a:r>
              <a:rPr lang="cs-CZ" sz="2000" b="1" u="sng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Paul's</a:t>
            </a:r>
            <a:r>
              <a:rPr lang="cs-CZ" sz="2000" b="1" u="sng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000" b="1" u="sng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Cathedral</a:t>
            </a:r>
            <a:r>
              <a:rPr lang="cs-CZ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cs-CZ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cs-CZ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masterpiece</a:t>
            </a:r>
            <a:r>
              <a:rPr lang="cs-CZ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cs-CZ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cs-CZ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architect</a:t>
            </a:r>
            <a:r>
              <a:rPr lang="cs-CZ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Sir Christopher </a:t>
            </a:r>
            <a:r>
              <a:rPr lang="cs-CZ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Wren</a:t>
            </a:r>
            <a:r>
              <a:rPr lang="cs-CZ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cs-CZ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was</a:t>
            </a:r>
            <a:r>
              <a:rPr lang="cs-CZ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built</a:t>
            </a:r>
            <a:r>
              <a:rPr lang="cs-CZ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after</a:t>
            </a:r>
            <a:r>
              <a:rPr lang="cs-CZ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cs-CZ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Great </a:t>
            </a:r>
            <a:r>
              <a:rPr lang="cs-CZ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Fire</a:t>
            </a:r>
            <a:r>
              <a:rPr lang="cs-CZ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in 1666. </a:t>
            </a:r>
            <a:r>
              <a:rPr lang="cs-CZ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 1981 </a:t>
            </a:r>
            <a:r>
              <a:rPr lang="cs-CZ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Charles and Diana </a:t>
            </a:r>
            <a:r>
              <a:rPr lang="cs-CZ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were</a:t>
            </a:r>
            <a:r>
              <a:rPr lang="cs-CZ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married</a:t>
            </a:r>
            <a:r>
              <a:rPr lang="cs-CZ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here</a:t>
            </a:r>
            <a:r>
              <a:rPr lang="cs-CZ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cs-CZ" dirty="0"/>
          </a:p>
        </p:txBody>
      </p:sp>
      <p:pic>
        <p:nvPicPr>
          <p:cNvPr id="10242" name="Picture 2" descr="http://1.bp.blogspot.com/_jWIImlbcEes/TPvviLKBULI/AAAAAAAAAFU/Yn14gp_DBT4/s1600/18-big_ben_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50" t="-1" b="7638"/>
          <a:stretch/>
        </p:blipFill>
        <p:spPr bwMode="auto">
          <a:xfrm>
            <a:off x="5868144" y="2420888"/>
            <a:ext cx="2108983" cy="3378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http://www.londontoolkit.com/Images/st_pauls_cathedral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356992"/>
            <a:ext cx="2736304" cy="3208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 descr="http://3.bp.blogspot.com/-QUndeCFjqvQ/TqV3Gi-yWAI/AAAAAAAABe4/wkurw45IHHE/s1600/StPaulsFromSideStreet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51" b="6765"/>
          <a:stretch/>
        </p:blipFill>
        <p:spPr bwMode="auto">
          <a:xfrm>
            <a:off x="3059831" y="3171410"/>
            <a:ext cx="2274169" cy="3393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1431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usedství">
  <a:themeElements>
    <a:clrScheme name="Vlastní 82">
      <a:dk1>
        <a:srgbClr val="8A3AA0"/>
      </a:dk1>
      <a:lt1>
        <a:srgbClr val="FFFFFF"/>
      </a:lt1>
      <a:dk2>
        <a:srgbClr val="3F1A5A"/>
      </a:dk2>
      <a:lt2>
        <a:srgbClr val="DFDCB7"/>
      </a:lt2>
      <a:accent1>
        <a:srgbClr val="702E82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Kancelář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ousedství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447</TotalTime>
  <Words>736</Words>
  <Application>Microsoft Office PowerPoint</Application>
  <PresentationFormat>Předvádění na obrazovce (4:3)</PresentationFormat>
  <Paragraphs>109</Paragraphs>
  <Slides>19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19</vt:i4>
      </vt:variant>
    </vt:vector>
  </HeadingPairs>
  <TitlesOfParts>
    <vt:vector size="20" baseType="lpstr">
      <vt:lpstr>Sousedství</vt:lpstr>
      <vt:lpstr>Prezentace aplikace PowerPoint</vt:lpstr>
      <vt:lpstr>GENERAL INFORMATION</vt:lpstr>
      <vt:lpstr>HISTORY</vt:lpstr>
      <vt:lpstr>THE MOST IMPORTANTS SIGHTS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SYMBOLS OF LONDON</vt:lpstr>
      <vt:lpstr>SPORT IN LONDON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QUESTIONS</vt:lpstr>
      <vt:lpstr>THE END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Marie</dc:creator>
  <cp:lastModifiedBy>Marie</cp:lastModifiedBy>
  <cp:revision>34</cp:revision>
  <dcterms:created xsi:type="dcterms:W3CDTF">2012-12-07T15:41:59Z</dcterms:created>
  <dcterms:modified xsi:type="dcterms:W3CDTF">2013-01-03T18:36:01Z</dcterms:modified>
</cp:coreProperties>
</file>