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C961E9-8AEC-4169-B85E-F305E1650D4F}" type="datetimeFigureOut">
              <a:rPr lang="cs-CZ" smtClean="0"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56B62-0005-4867-A278-7245E7B38EA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8/82/Greenpeac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4632" cy="24507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Weather and environment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1"/>
            <a:ext cx="4572508" cy="43190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renewable sources of energy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cut down the carbon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dirty="0" smtClean="0"/>
              <a:t>emissions across the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dirty="0" smtClean="0"/>
              <a:t>world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filters for factories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cars </a:t>
            </a:r>
            <a:r>
              <a:rPr lang="en-GB" sz="2400" dirty="0" smtClean="0">
                <a:sym typeface="Wingdings" pitchFamily="2" charset="2"/>
              </a:rPr>
              <a:t> hybrid vehicles</a:t>
            </a:r>
            <a:endParaRPr lang="cs-CZ" sz="2400" dirty="0" smtClean="0">
              <a:sym typeface="Wingdings" pitchFamily="2" charset="2"/>
            </a:endParaRPr>
          </a:p>
        </p:txBody>
      </p:sp>
      <p:pic>
        <p:nvPicPr>
          <p:cNvPr id="7176" name="Picture 8" descr="http://businesslawblog.eu/wp-content/uploads/2011/11/renewable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1944216" cy="19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forestethics.rdsecure.org/img/original/Wind_F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93" y="3956778"/>
            <a:ext cx="2928814" cy="21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nhabitat.com/wp-content/uploads/zenn_driving_5_4x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083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98" y="4792303"/>
            <a:ext cx="2946758" cy="18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Greenpeac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7340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:&quot;Stop Global Warming&quot;, Greenpe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03" y="1659974"/>
            <a:ext cx="2685109" cy="40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tatic.guim.co.uk/sys-images/Guardian/Pix/pictures/2009/10/12/1255334719741/Greenpeace-protesters-on-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7809"/>
            <a:ext cx="2906415" cy="17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copolitology.org/files/2009/06/greenpeace-climate-ch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50810"/>
            <a:ext cx="3240011" cy="21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6" y="1916831"/>
            <a:ext cx="5544617" cy="43190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international non-governmental environmental </a:t>
            </a:r>
            <a:r>
              <a:rPr lang="en-GB" sz="2400" dirty="0" smtClean="0"/>
              <a:t>organization</a:t>
            </a:r>
            <a:endParaRPr lang="cs-CZ" sz="2400" dirty="0" smtClean="0"/>
          </a:p>
          <a:p>
            <a:pPr>
              <a:spcAft>
                <a:spcPts val="1200"/>
              </a:spcAft>
            </a:pPr>
            <a:r>
              <a:rPr lang="en-GB" sz="2400" dirty="0"/>
              <a:t>global warming, deforestation, overfishing, </a:t>
            </a:r>
            <a:r>
              <a:rPr lang="en-GB" sz="2400" dirty="0" smtClean="0"/>
              <a:t>and </a:t>
            </a:r>
            <a:r>
              <a:rPr lang="en-GB" sz="2400" dirty="0"/>
              <a:t>anti-nuclear </a:t>
            </a:r>
            <a:r>
              <a:rPr lang="en-GB" sz="2400" dirty="0" smtClean="0"/>
              <a:t>issues</a:t>
            </a:r>
            <a:endParaRPr lang="cs-CZ" sz="2400" dirty="0" smtClean="0"/>
          </a:p>
          <a:p>
            <a:pPr>
              <a:spcAft>
                <a:spcPts val="1200"/>
              </a:spcAft>
            </a:pPr>
            <a:r>
              <a:rPr lang="en-GB" sz="2400" dirty="0"/>
              <a:t>2.9 million </a:t>
            </a:r>
            <a:r>
              <a:rPr lang="en-GB" sz="2400" dirty="0" smtClean="0"/>
              <a:t>supporters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WEATHER</a:t>
            </a:r>
            <a:r>
              <a:rPr lang="cs-CZ" b="1" u="sng" dirty="0" smtClean="0"/>
              <a:t> -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648" y="1916832"/>
            <a:ext cx="8153400" cy="41791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windy and rainy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influenced by the Gulf Stream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changeable</a:t>
            </a:r>
            <a:endParaRPr lang="en-US" sz="2400" dirty="0"/>
          </a:p>
        </p:txBody>
      </p:sp>
      <p:pic>
        <p:nvPicPr>
          <p:cNvPr id="1029" name="Picture 5" descr="http://i.telegraph.co.uk/multimedia/archive/02037/london-rain_203744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3136"/>
            <a:ext cx="3007110" cy="20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guim.co.uk/sys-images/Guardian/About/General/2012/4/29/1335725280584/Rains-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11" y="3573016"/>
            <a:ext cx="3799435" cy="22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149079"/>
            <a:ext cx="3788271" cy="24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29" y="3933056"/>
            <a:ext cx="4023887" cy="238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WEATHER</a:t>
            </a:r>
            <a:r>
              <a:rPr lang="cs-CZ" b="1" u="sng" dirty="0" smtClean="0"/>
              <a:t> -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648" y="1770112"/>
            <a:ext cx="5399512" cy="4179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Generally: mild climate, extremes in Alaska (arctic climate) and Hawaii (tropical climate)</a:t>
            </a:r>
          </a:p>
          <a:p>
            <a:r>
              <a:rPr lang="en-US" sz="2400" dirty="0" smtClean="0"/>
              <a:t>hurricanes and tornadoes</a:t>
            </a:r>
          </a:p>
          <a:p>
            <a:r>
              <a:rPr lang="en-US" sz="2400" dirty="0" smtClean="0"/>
              <a:t>November 2012 – superstorm Sandy</a:t>
            </a:r>
            <a:endParaRPr lang="en-US" sz="2400" dirty="0"/>
          </a:p>
        </p:txBody>
      </p:sp>
      <p:pic>
        <p:nvPicPr>
          <p:cNvPr id="2050" name="Picture 2" descr="http://www.hawaiivacations.mobi/hawaii-pictures/hawaii-weather/hawaii-weather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05" y="2055007"/>
            <a:ext cx="2745475" cy="20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eographyblog.eu/wp/wp-content/uploads/2011/09/Majestic_Reflections_Alas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3237650" cy="24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WEATHER - Australia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648" y="1770112"/>
            <a:ext cx="5399512" cy="4179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different climates</a:t>
            </a:r>
          </a:p>
          <a:p>
            <a:r>
              <a:rPr lang="en-US" sz="2400" dirty="0" smtClean="0"/>
              <a:t>the north - 2 seasons – </a:t>
            </a:r>
            <a:r>
              <a:rPr lang="en-US" sz="2400" b="1" dirty="0" smtClean="0"/>
              <a:t>Rainy </a:t>
            </a:r>
            <a:r>
              <a:rPr lang="en-US" sz="2400" dirty="0" smtClean="0"/>
              <a:t>and</a:t>
            </a:r>
            <a:r>
              <a:rPr lang="en-US" sz="2400" b="1" dirty="0" smtClean="0"/>
              <a:t> Dry</a:t>
            </a:r>
          </a:p>
          <a:p>
            <a:r>
              <a:rPr lang="en-US" sz="2400" dirty="0" smtClean="0"/>
              <a:t>the south - cooler with 4 seasons</a:t>
            </a:r>
          </a:p>
          <a:p>
            <a:pPr lvl="1"/>
            <a:r>
              <a:rPr lang="en-US" sz="2400" dirty="0" smtClean="0"/>
              <a:t>summers - very hot</a:t>
            </a:r>
            <a:endParaRPr lang="en-US" sz="2400" dirty="0"/>
          </a:p>
        </p:txBody>
      </p:sp>
      <p:pic>
        <p:nvPicPr>
          <p:cNvPr id="4098" name="Picture 2" descr="http://www.bom.gov.au/climate/environ/travel/tmp_z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56" y="3501008"/>
            <a:ext cx="3522898" cy="31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ustralia.com/contentimages/about-key-facts-weat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8560"/>
            <a:ext cx="3928728" cy="22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uffkit.com/wp-content/uploads/2012/12/Old-Spinifex-Rings-Little-Sandy-Desert-Austra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59" y="2060848"/>
            <a:ext cx="24943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635" y="1412776"/>
            <a:ext cx="9347635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4 seasons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9834" y="1412776"/>
            <a:ext cx="2174904" cy="46805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March</a:t>
            </a:r>
          </a:p>
          <a:p>
            <a:pPr>
              <a:buClrTx/>
            </a:pPr>
            <a:r>
              <a:rPr lang="en-US" sz="2400" dirty="0" smtClean="0"/>
              <a:t>nature wakes up after the winter</a:t>
            </a:r>
          </a:p>
          <a:p>
            <a:pPr>
              <a:buClrTx/>
            </a:pPr>
            <a:r>
              <a:rPr lang="en-US" sz="2400" dirty="0" smtClean="0"/>
              <a:t>April - changeable</a:t>
            </a:r>
            <a:endParaRPr lang="en-US" sz="24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009522" y="1418093"/>
            <a:ext cx="2346454" cy="468052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</a:pPr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June</a:t>
            </a:r>
          </a:p>
          <a:p>
            <a:pPr>
              <a:buClrTx/>
            </a:pPr>
            <a:r>
              <a:rPr lang="cs-CZ" sz="2400" dirty="0" smtClean="0"/>
              <a:t>t</a:t>
            </a:r>
            <a:r>
              <a:rPr lang="en-US" sz="2400" dirty="0" smtClean="0"/>
              <a:t>he temperatures above 25 °C</a:t>
            </a:r>
          </a:p>
          <a:p>
            <a:pPr>
              <a:buClrTx/>
            </a:pPr>
            <a:r>
              <a:rPr lang="en-US" sz="2400" dirty="0" smtClean="0"/>
              <a:t>summer storms</a:t>
            </a:r>
            <a:endParaRPr lang="en-US" sz="2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355976" y="1412776"/>
            <a:ext cx="2592288" cy="468052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</a:pPr>
            <a:r>
              <a:rPr lang="en-GB" sz="2400" dirty="0"/>
              <a:t>23</a:t>
            </a:r>
            <a:r>
              <a:rPr lang="en-GB" sz="2400" baseline="30000" dirty="0"/>
              <a:t>rd</a:t>
            </a:r>
            <a:r>
              <a:rPr lang="en-GB" sz="2400" dirty="0"/>
              <a:t> </a:t>
            </a:r>
            <a:r>
              <a:rPr lang="en-GB" sz="2400" dirty="0" smtClean="0"/>
              <a:t>September</a:t>
            </a:r>
            <a:endParaRPr lang="cs-CZ" sz="2400" dirty="0" smtClean="0"/>
          </a:p>
          <a:p>
            <a:pPr>
              <a:buClrTx/>
            </a:pPr>
            <a:r>
              <a:rPr lang="en-GB" sz="2400" dirty="0"/>
              <a:t>leaves get yellow, brown </a:t>
            </a:r>
            <a:endParaRPr lang="cs-CZ" sz="2400" dirty="0" smtClean="0"/>
          </a:p>
          <a:p>
            <a:pPr>
              <a:buClrTx/>
            </a:pPr>
            <a:r>
              <a:rPr lang="en-GB" sz="2400" dirty="0" smtClean="0"/>
              <a:t>time </a:t>
            </a:r>
            <a:r>
              <a:rPr lang="en-GB" sz="2400" dirty="0"/>
              <a:t>of </a:t>
            </a:r>
            <a:r>
              <a:rPr lang="en-GB" sz="2400" dirty="0" smtClean="0"/>
              <a:t>harvest</a:t>
            </a:r>
            <a:endParaRPr lang="cs-CZ" sz="2400" dirty="0" smtClean="0"/>
          </a:p>
          <a:p>
            <a:pPr>
              <a:buClrTx/>
            </a:pPr>
            <a:r>
              <a:rPr lang="en-US" sz="2400" dirty="0"/>
              <a:t>rainfalls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804248" y="1441340"/>
            <a:ext cx="2520280" cy="468052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</a:pPr>
            <a:r>
              <a:rPr lang="en-GB" sz="2400" dirty="0"/>
              <a:t>21</a:t>
            </a:r>
            <a:r>
              <a:rPr lang="en-GB" sz="2400" baseline="30000" dirty="0"/>
              <a:t>st</a:t>
            </a:r>
            <a:r>
              <a:rPr lang="en-GB" sz="2400" dirty="0"/>
              <a:t> </a:t>
            </a:r>
            <a:r>
              <a:rPr lang="en-GB" sz="2400" dirty="0" smtClean="0"/>
              <a:t>December</a:t>
            </a:r>
            <a:endParaRPr lang="cs-CZ" sz="2400" dirty="0" smtClean="0"/>
          </a:p>
          <a:p>
            <a:pPr>
              <a:buClrTx/>
            </a:pPr>
            <a:r>
              <a:rPr lang="en-GB" sz="2400" dirty="0" smtClean="0"/>
              <a:t>snowfalls</a:t>
            </a:r>
            <a:endParaRPr lang="cs-CZ" sz="2400" dirty="0" smtClean="0"/>
          </a:p>
          <a:p>
            <a:pPr>
              <a:buClrTx/>
            </a:pPr>
            <a:r>
              <a:rPr lang="cs-CZ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temperatures </a:t>
            </a:r>
            <a:r>
              <a:rPr lang="en-GB" sz="2400" dirty="0" smtClean="0"/>
              <a:t>below </a:t>
            </a:r>
            <a:r>
              <a:rPr lang="en-GB" sz="2400" dirty="0"/>
              <a:t>zero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362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ENVIRONMENT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589240"/>
            <a:ext cx="8640960" cy="811560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 shows that since 1993, sea levels have risen at a rate of 3mm per year.  The red area is the projection of land loses if the current trend is to continue.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cs-CZ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Name of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6772"/>
            <a:ext cx="72008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92" y="1541796"/>
            <a:ext cx="3991112" cy="26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5530249" cy="362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012160" y="4509120"/>
            <a:ext cx="2880320" cy="1891680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main 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greenhouse gases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578358" lvl="1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carbon dioxide</a:t>
            </a:r>
          </a:p>
          <a:p>
            <a:pPr marL="578358" lvl="1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water vapour</a:t>
            </a:r>
          </a:p>
          <a:p>
            <a:pPr marL="578358" lvl="1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methane</a:t>
            </a:r>
            <a:endParaRPr lang="en-GB" sz="1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772816"/>
            <a:ext cx="4032448" cy="64807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the atmosphere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– thin layer of gases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- keeps the surface of the Earth warm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2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Global </a:t>
            </a:r>
            <a:r>
              <a:rPr lang="en-GB" dirty="0" smtClean="0"/>
              <a:t>warming</a:t>
            </a:r>
            <a:endParaRPr lang="cs-CZ" dirty="0"/>
          </a:p>
        </p:txBody>
      </p:sp>
      <p:pic>
        <p:nvPicPr>
          <p:cNvPr id="6150" name="Picture 6" descr="http://conserve-energy-future.com/Images/Global_W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0165"/>
            <a:ext cx="3096344" cy="20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2768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cdn.zmescience.com/wp-content/uploads/2012/11/global-warmin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73" y="4941168"/>
            <a:ext cx="2232248" cy="14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1"/>
            <a:ext cx="3096344" cy="43190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burning of fossil fuels </a:t>
            </a:r>
            <a:r>
              <a:rPr lang="en-GB" sz="2400" dirty="0" smtClean="0">
                <a:sym typeface="Wingdings" pitchFamily="2" charset="2"/>
              </a:rPr>
              <a:t> CO2  </a:t>
            </a:r>
            <a:r>
              <a:rPr lang="en-GB" sz="2400" dirty="0" smtClean="0"/>
              <a:t>more heat gets trapped and the temperature of the planet rises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s.telegraph.co.uk/news/files/2012/11/climate-change_15092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35048"/>
            <a:ext cx="2808312" cy="17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arketoracle.co.uk/images/super-st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0820"/>
            <a:ext cx="2448271" cy="19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Climate change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1"/>
            <a:ext cx="3312368" cy="316835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/>
              <a:t>Global warming </a:t>
            </a:r>
            <a:r>
              <a:rPr lang="en-GB" sz="2400" dirty="0" smtClean="0"/>
              <a:t>is changing the climate.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drought</a:t>
            </a:r>
            <a:r>
              <a:rPr lang="cs-CZ" sz="2400" dirty="0" smtClean="0"/>
              <a:t> x  </a:t>
            </a:r>
            <a:r>
              <a:rPr lang="en-GB" sz="2400" dirty="0"/>
              <a:t>hurricanes and floods </a:t>
            </a:r>
            <a:endParaRPr lang="cs-CZ" sz="2400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Ice is melting 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animals have moved to cooler areas</a:t>
            </a:r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pic>
        <p:nvPicPr>
          <p:cNvPr id="8204" name="Picture 12" descr="http://msnbcmedia.msn.com/j/MSNBC/Components/Photo/_new/pb-120712-japan-floods-4.photoblog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5928"/>
            <a:ext cx="1856433" cy="20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ornl.gov/info/features/feature_photos/glac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7747"/>
            <a:ext cx="2737182" cy="18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otallycoolpix.com/wp-content/uploads/2011/12012011_australia_floods/floods_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78044"/>
            <a:ext cx="2555930" cy="16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3.mouthshut.com/msin/DiaryImages/2012/9/31624.jpg?a=2/27/2013%206:50:58%20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57268"/>
            <a:ext cx="283667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168</TotalTime>
  <Words>229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Modul</vt:lpstr>
      <vt:lpstr>Weather and environment</vt:lpstr>
      <vt:lpstr>WEATHER - UK</vt:lpstr>
      <vt:lpstr>WEATHER - USA</vt:lpstr>
      <vt:lpstr>WEATHER - Australia</vt:lpstr>
      <vt:lpstr>4 seasons</vt:lpstr>
      <vt:lpstr>ENVIRONMENT</vt:lpstr>
      <vt:lpstr>The Greenhouse Effect</vt:lpstr>
      <vt:lpstr>Global warming</vt:lpstr>
      <vt:lpstr>Climate change</vt:lpstr>
      <vt:lpstr>Solutions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environment</dc:title>
  <dc:creator>jindrovi</dc:creator>
  <cp:lastModifiedBy>jindrovi</cp:lastModifiedBy>
  <cp:revision>17</cp:revision>
  <dcterms:created xsi:type="dcterms:W3CDTF">2013-03-05T16:39:25Z</dcterms:created>
  <dcterms:modified xsi:type="dcterms:W3CDTF">2013-03-06T21:43:48Z</dcterms:modified>
</cp:coreProperties>
</file>