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03EA2-484E-457C-8C5A-806E18A018A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BEC97-7473-42E7-96B1-E47167FEDC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Sídla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Sídla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301608" cy="5616624"/>
          </a:xfrm>
        </p:spPr>
        <p:txBody>
          <a:bodyPr/>
          <a:lstStyle/>
          <a:p>
            <a:r>
              <a:rPr lang="cs-CZ" sz="2800" dirty="0" smtClean="0"/>
              <a:t>místo koncentrace hospodářství a ubytování obyvatelstva - jde o základní centrum lidské aktivity.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Studiem sídelních útvarů se zabývá věda zvaná geografie sídel.</a:t>
            </a:r>
          </a:p>
          <a:p>
            <a:r>
              <a:rPr lang="cs-CZ" sz="2800" dirty="0" smtClean="0"/>
              <a:t>Dříve: v jeskyních,na stromech-&gt; </a:t>
            </a:r>
            <a:r>
              <a:rPr lang="cs-CZ" sz="2800" dirty="0" err="1" smtClean="0"/>
              <a:t>podtupně</a:t>
            </a:r>
            <a:r>
              <a:rPr lang="cs-CZ" sz="2800" dirty="0" smtClean="0"/>
              <a:t> se seskupovali( obraná funkce)</a:t>
            </a:r>
          </a:p>
          <a:p>
            <a:r>
              <a:rPr lang="cs-CZ" sz="2800" dirty="0" smtClean="0"/>
              <a:t>Budování měst -&gt; starověk</a:t>
            </a:r>
          </a:p>
          <a:p>
            <a:r>
              <a:rPr lang="cs-CZ" sz="2800" b="1" dirty="0" smtClean="0"/>
              <a:t>Dělení </a:t>
            </a:r>
            <a:r>
              <a:rPr lang="cs-CZ" sz="2800" dirty="0" smtClean="0"/>
              <a:t>: a) venkovská sídla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        b) městská sídla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Venkovská sídla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cs-CZ" dirty="0" smtClean="0"/>
              <a:t>Mezi venkovská sídla patří samoty, osady a vesnice.</a:t>
            </a:r>
          </a:p>
          <a:p>
            <a:pPr marL="514350" indent="-514350">
              <a:buNone/>
            </a:pPr>
            <a:r>
              <a:rPr lang="cs-CZ" dirty="0" smtClean="0"/>
              <a:t> Základní typy venkovských sídel jsou: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Rozptýlená</a:t>
            </a:r>
            <a:r>
              <a:rPr lang="cs-CZ" dirty="0" smtClean="0"/>
              <a:t>- USA, Kanada, Austrálie, část jižní Ameriky, Jihoafrická </a:t>
            </a:r>
            <a:r>
              <a:rPr lang="cs-CZ" dirty="0" err="1" smtClean="0"/>
              <a:t>rep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Skupinová</a:t>
            </a:r>
            <a:r>
              <a:rPr lang="cs-CZ" dirty="0" smtClean="0"/>
              <a:t> – systém vesnic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větší počet obyvatel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kolem- půda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Evropa, Asie, Afrika</a:t>
            </a:r>
          </a:p>
          <a:p>
            <a:pPr>
              <a:buNone/>
            </a:pPr>
            <a:r>
              <a:rPr lang="cs-CZ" b="1" dirty="0" smtClean="0"/>
              <a:t>Funkce</a:t>
            </a:r>
            <a:r>
              <a:rPr lang="cs-CZ" dirty="0" smtClean="0"/>
              <a:t>: zemědělství, rekreace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Městská sídla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Městská sídla jsou mladším typem osídlení než sídla venkovská.</a:t>
            </a:r>
          </a:p>
          <a:p>
            <a:r>
              <a:rPr lang="cs-CZ" dirty="0" smtClean="0"/>
              <a:t> První města vznikala už v dobách starověku (např. Řím, Athény, Sparta), ale většina evropských měst má původ ve středověku.</a:t>
            </a:r>
          </a:p>
          <a:p>
            <a:r>
              <a:rPr lang="cs-CZ" b="1" dirty="0" smtClean="0"/>
              <a:t>Funkce</a:t>
            </a:r>
            <a:r>
              <a:rPr lang="cs-CZ" dirty="0" smtClean="0"/>
              <a:t>: průmysl, služby, vzdělávání, kulturní, cestovní ruch, administrativní(úřady)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Rozdíly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Městská</a:t>
            </a:r>
            <a:r>
              <a:rPr lang="cs-CZ" dirty="0" smtClean="0"/>
              <a:t>: vzdělávání, více </a:t>
            </a:r>
            <a:r>
              <a:rPr lang="cs-CZ" dirty="0" err="1" smtClean="0"/>
              <a:t>prac</a:t>
            </a:r>
            <a:r>
              <a:rPr lang="cs-CZ" dirty="0" smtClean="0"/>
              <a:t>. Příležitostí, lepší dopravní síť</a:t>
            </a:r>
          </a:p>
          <a:p>
            <a:r>
              <a:rPr lang="cs-CZ" b="1" dirty="0" smtClean="0"/>
              <a:t>Venkovská</a:t>
            </a:r>
            <a:r>
              <a:rPr lang="cs-CZ" dirty="0" smtClean="0"/>
              <a:t>: čistší životní prostředí, klid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2QZ4H56NJ3VP-63-1612</_dlc_DocId>
    <_dlc_DocIdUrl xmlns="739c032b-a5be-4b43-b007-0b056e5ef5b0">
      <Url>https://sharepoint.postupicka.cz/seminar4/_layouts/DocIdRedir.aspx?ID=2QZ4H56NJ3VP-63-1612</Url>
      <Description>2QZ4H56NJ3VP-63-1612</Description>
    </_dlc_DocIdUrl>
  </documentManagement>
</p:properties>
</file>

<file path=customXml/itemProps1.xml><?xml version="1.0" encoding="utf-8"?>
<ds:datastoreItem xmlns:ds="http://schemas.openxmlformats.org/officeDocument/2006/customXml" ds:itemID="{39B089E1-3180-4AEC-9192-A86134F59818}"/>
</file>

<file path=customXml/itemProps2.xml><?xml version="1.0" encoding="utf-8"?>
<ds:datastoreItem xmlns:ds="http://schemas.openxmlformats.org/officeDocument/2006/customXml" ds:itemID="{BB363530-21EA-45B7-8EAD-EC8B830934E6}"/>
</file>

<file path=customXml/itemProps3.xml><?xml version="1.0" encoding="utf-8"?>
<ds:datastoreItem xmlns:ds="http://schemas.openxmlformats.org/officeDocument/2006/customXml" ds:itemID="{A71EBA69-75A3-4D2D-85F1-3879ADE2D0B6}"/>
</file>

<file path=customXml/itemProps4.xml><?xml version="1.0" encoding="utf-8"?>
<ds:datastoreItem xmlns:ds="http://schemas.openxmlformats.org/officeDocument/2006/customXml" ds:itemID="{280B50F2-E21B-4902-9517-44E92495B5D7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182</Words>
  <Application>Microsoft Office PowerPoint</Application>
  <PresentationFormat>Předvádění na obrazovce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Sídla </vt:lpstr>
      <vt:lpstr>Sídla</vt:lpstr>
      <vt:lpstr>Venkovská sídla</vt:lpstr>
      <vt:lpstr>Městská sídla</vt:lpstr>
      <vt:lpstr>Rozdíly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Sídla</dc:title>
  <dc:creator>Brzec</dc:creator>
  <cp:lastModifiedBy>Beranová, Dana</cp:lastModifiedBy>
  <cp:revision>2</cp:revision>
  <dcterms:created xsi:type="dcterms:W3CDTF">2012-12-02T20:21:33Z</dcterms:created>
  <dcterms:modified xsi:type="dcterms:W3CDTF">2012-12-03T11:03:29Z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2cf014db-eb0e-4c4b-a110-516ab3c242c6</vt:lpwstr>
  </property>
</Properties>
</file>