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464E11E-E61A-4BE4-95AF-D5CC00B7C9E9}" type="datetimeFigureOut">
              <a:rPr lang="ru-RU" smtClean="0"/>
              <a:t>04.04.2013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41C5683-5F82-4B73-BF02-8FA81F9F2DE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HOUSING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7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5937523"/>
          </a:xfrm>
        </p:spPr>
        <p:txBody>
          <a:bodyPr/>
          <a:lstStyle/>
          <a:p>
            <a:r>
              <a:rPr lang="en-US" u="sng" dirty="0" smtClean="0"/>
              <a:t>Specification</a:t>
            </a:r>
          </a:p>
          <a:p>
            <a:endParaRPr lang="en-US" sz="1600" u="sng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Housing generally secures some basic human needs, such as shelter,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safety and privacy.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Permanent housing is also a condition for involvement  into modern society.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Usually people own or rent some property.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9" y="3933056"/>
            <a:ext cx="2705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20856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8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r>
              <a:rPr lang="en-US" u="sng" dirty="0" smtClean="0"/>
              <a:t>Types of housing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u="sng" dirty="0" smtClean="0"/>
              <a:t>A flat</a:t>
            </a:r>
            <a:r>
              <a:rPr lang="en-US" sz="1600" dirty="0" smtClean="0"/>
              <a:t> is </a:t>
            </a:r>
            <a:r>
              <a:rPr lang="en-US" sz="1600" dirty="0"/>
              <a:t>a self-contained housing unit </a:t>
            </a:r>
            <a:r>
              <a:rPr lang="en-US" sz="1600" dirty="0" smtClean="0"/>
              <a:t>that </a:t>
            </a:r>
            <a:r>
              <a:rPr lang="en-US" sz="1600" dirty="0"/>
              <a:t>occupies only part of a building</a:t>
            </a:r>
            <a:r>
              <a:rPr lang="en-US" sz="1600" dirty="0" smtClean="0"/>
              <a:t>. We can find flats mainly in blocks of flats or tower blocks.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Apartments </a:t>
            </a:r>
            <a:r>
              <a:rPr lang="en-US" sz="1600" dirty="0"/>
              <a:t>may be owned by an owner/occupier </a:t>
            </a:r>
            <a:r>
              <a:rPr lang="en-US" sz="1600" dirty="0" smtClean="0"/>
              <a:t>or </a:t>
            </a:r>
            <a:r>
              <a:rPr lang="en-US" sz="1600" dirty="0"/>
              <a:t>rented by </a:t>
            </a:r>
            <a:r>
              <a:rPr lang="en-US" sz="1600" dirty="0" smtClean="0"/>
              <a:t>tenants.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Main types- </a:t>
            </a:r>
            <a:r>
              <a:rPr lang="en-US" sz="1600" dirty="0"/>
              <a:t>studio flat, </a:t>
            </a:r>
            <a:r>
              <a:rPr lang="en-US" sz="1600" dirty="0" smtClean="0"/>
              <a:t>maisonette, garden apartment,…</a:t>
            </a: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endParaRPr lang="en-US" sz="16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52" y="3620010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64502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95" y="3620010"/>
            <a:ext cx="2705826" cy="178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0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57748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endParaRPr lang="en-US" u="sng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u="sng" dirty="0" smtClean="0"/>
              <a:t>A </a:t>
            </a:r>
            <a:r>
              <a:rPr lang="en-US" u="sng" dirty="0"/>
              <a:t>house</a:t>
            </a:r>
            <a:r>
              <a:rPr lang="en-US" dirty="0"/>
              <a:t> </a:t>
            </a:r>
            <a:r>
              <a:rPr lang="en-US" sz="1600" dirty="0"/>
              <a:t>is a home, building, or structure that functions as a habitat for </a:t>
            </a:r>
            <a:r>
              <a:rPr lang="en-US" sz="1600" dirty="0" smtClean="0"/>
              <a:t>human beings. The </a:t>
            </a:r>
            <a:r>
              <a:rPr lang="en-US" sz="1600" dirty="0"/>
              <a:t>term house includes many kinds of </a:t>
            </a:r>
            <a:r>
              <a:rPr lang="en-US" sz="1600" dirty="0" smtClean="0"/>
              <a:t>dwellings.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/>
              <a:t>The social unit that lives in a house is known as a household. Most commonly, a household is a </a:t>
            </a:r>
            <a:r>
              <a:rPr lang="en-US" sz="1600" dirty="0" smtClean="0"/>
              <a:t>family.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/>
              <a:t>Types- detached, </a:t>
            </a:r>
            <a:r>
              <a:rPr lang="en-US" sz="1600" dirty="0" smtClean="0"/>
              <a:t>semi-detached, terraced house</a:t>
            </a:r>
          </a:p>
          <a:p>
            <a:endParaRPr lang="en-US" sz="1600" dirty="0" smtClean="0"/>
          </a:p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645024"/>
            <a:ext cx="2307949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645977"/>
            <a:ext cx="209550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45977"/>
            <a:ext cx="2944461" cy="220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9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5793507"/>
          </a:xfrm>
        </p:spPr>
        <p:txBody>
          <a:bodyPr/>
          <a:lstStyle/>
          <a:p>
            <a:r>
              <a:rPr lang="en-US" u="sng" dirty="0" smtClean="0"/>
              <a:t>Rooms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</a:t>
            </a:r>
            <a:r>
              <a:rPr lang="en-US" sz="1600" dirty="0"/>
              <a:t>room is </a:t>
            </a:r>
            <a:r>
              <a:rPr lang="en-US" sz="1600" dirty="0" smtClean="0"/>
              <a:t>place in a house or flat where people are                                             </a:t>
            </a:r>
            <a:r>
              <a:rPr lang="en-US" sz="1600" smtClean="0"/>
              <a:t>living. Usually</a:t>
            </a:r>
            <a:r>
              <a:rPr lang="en-US" sz="1600" dirty="0"/>
              <a:t>, </a:t>
            </a:r>
            <a:r>
              <a:rPr lang="en-US" sz="1600" dirty="0" smtClean="0"/>
              <a:t> </a:t>
            </a:r>
            <a:r>
              <a:rPr lang="en-US" sz="1600" dirty="0"/>
              <a:t>room is separated from other spaces </a:t>
            </a:r>
            <a:r>
              <a:rPr lang="en-US" sz="1600" dirty="0" smtClean="0"/>
              <a:t>                                                </a:t>
            </a:r>
            <a:r>
              <a:rPr lang="en-US" sz="1600" dirty="0"/>
              <a:t>by interior </a:t>
            </a:r>
            <a:r>
              <a:rPr lang="en-US" sz="1600" dirty="0" smtClean="0"/>
              <a:t>walls.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Human </a:t>
            </a:r>
            <a:r>
              <a:rPr lang="en-US" sz="1600" dirty="0"/>
              <a:t>dwellings consists of rooms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/>
              <a:t>Living room-  is a room </a:t>
            </a:r>
            <a:r>
              <a:rPr lang="en-US" sz="1600" b="1" dirty="0" smtClean="0"/>
              <a:t>for </a:t>
            </a:r>
            <a:r>
              <a:rPr lang="en-US" sz="1600" b="1" dirty="0"/>
              <a:t>relaxing and socializing</a:t>
            </a:r>
            <a:r>
              <a:rPr lang="en-US" sz="1600" b="1" dirty="0" smtClean="0"/>
              <a:t>.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1600" b="1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/>
              <a:t>Bedroom-  is a </a:t>
            </a:r>
            <a:r>
              <a:rPr lang="en-US" sz="1600" b="1" dirty="0" smtClean="0"/>
              <a:t>room </a:t>
            </a:r>
            <a:r>
              <a:rPr lang="en-US" sz="1600" b="1" dirty="0"/>
              <a:t>where people usually sleep </a:t>
            </a:r>
            <a:r>
              <a:rPr lang="en-US" sz="1600" b="1" dirty="0" smtClean="0"/>
              <a:t>for</a:t>
            </a:r>
          </a:p>
          <a:p>
            <a:pPr lvl="1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</a:t>
            </a:r>
            <a:r>
              <a:rPr lang="en-US" sz="1600" b="1" dirty="0"/>
              <a:t>the night or relax during the day</a:t>
            </a:r>
            <a:r>
              <a:rPr lang="en-US" sz="1600" b="1" dirty="0" smtClean="0"/>
              <a:t>.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1600" b="1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 smtClean="0"/>
              <a:t>Bathroom- is </a:t>
            </a:r>
            <a:r>
              <a:rPr lang="en-US" sz="1600" b="1" dirty="0"/>
              <a:t>a room for personal hygiene, </a:t>
            </a:r>
            <a:r>
              <a:rPr lang="en-US" sz="1600" b="1" dirty="0" smtClean="0"/>
              <a:t>                                   generally </a:t>
            </a:r>
            <a:r>
              <a:rPr lang="en-US" sz="1600" b="1" dirty="0"/>
              <a:t>containing a bathtub or a shower, </a:t>
            </a:r>
            <a:r>
              <a:rPr lang="en-US" sz="1600" b="1" dirty="0" smtClean="0"/>
              <a:t>                                              and </a:t>
            </a:r>
            <a:r>
              <a:rPr lang="en-US" sz="1600" b="1" dirty="0"/>
              <a:t>possibly also a bidet.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441" y="967678"/>
            <a:ext cx="2505075" cy="156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911" y="2636912"/>
            <a:ext cx="25050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911" y="4581128"/>
            <a:ext cx="250587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8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7620000" cy="5721499"/>
          </a:xfrm>
        </p:spPr>
        <p:txBody>
          <a:bodyPr>
            <a:normAutofit/>
          </a:bodyPr>
          <a:lstStyle/>
          <a:p>
            <a:pPr marL="742950" lvl="1" indent="-285750">
              <a:buFont typeface="Wingdings" pitchFamily="2" charset="2"/>
              <a:buChar char="Ø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 smtClean="0"/>
              <a:t>Kitchen- it is a main place for cooking and food </a:t>
            </a:r>
          </a:p>
          <a:p>
            <a:pPr lvl="1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preparation.</a:t>
            </a:r>
          </a:p>
          <a:p>
            <a:pPr lvl="1" indent="0">
              <a:buNone/>
            </a:pPr>
            <a:endParaRPr lang="en-US" sz="1600" b="1" dirty="0"/>
          </a:p>
          <a:p>
            <a:pPr marL="742950" lvl="1" indent="-285750">
              <a:buFont typeface="Wingdings" pitchFamily="2" charset="2"/>
              <a:buChar char="Ø"/>
            </a:pPr>
            <a:endParaRPr lang="en-US" sz="1600" b="1" dirty="0" smtClean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 smtClean="0"/>
              <a:t>Dining </a:t>
            </a:r>
            <a:r>
              <a:rPr lang="en-US" sz="1600" b="1" dirty="0"/>
              <a:t>room is a room for consuming food</a:t>
            </a:r>
            <a:r>
              <a:rPr lang="en-US" sz="1600" b="1" dirty="0" smtClean="0"/>
              <a:t>.  Today</a:t>
            </a:r>
          </a:p>
          <a:p>
            <a:pPr lvl="1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it is usual that people use kitchen as dining room.</a:t>
            </a:r>
          </a:p>
          <a:p>
            <a:pPr lvl="1" indent="0">
              <a:buNone/>
            </a:pPr>
            <a:endParaRPr lang="en-US" sz="1600" b="1" dirty="0"/>
          </a:p>
          <a:p>
            <a:pPr marL="742950" lvl="1" indent="-285750">
              <a:buFont typeface="Wingdings" pitchFamily="2" charset="2"/>
              <a:buChar char="Ø"/>
            </a:pPr>
            <a:endParaRPr lang="en-US" sz="1600" b="1" dirty="0" smtClean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b="1" dirty="0" smtClean="0"/>
              <a:t>Utility and storage rooms- attic</a:t>
            </a:r>
            <a:r>
              <a:rPr lang="en-US" sz="1600" b="1" dirty="0"/>
              <a:t>, basement, </a:t>
            </a:r>
            <a:r>
              <a:rPr lang="en-US" sz="1600" b="1" dirty="0" smtClean="0"/>
              <a:t>cloakroom,</a:t>
            </a:r>
          </a:p>
          <a:p>
            <a:pPr lvl="1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utility room, garage, etc.</a:t>
            </a:r>
            <a:endParaRPr lang="ru-RU" sz="1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227647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92896"/>
            <a:ext cx="2276475" cy="179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69730"/>
            <a:ext cx="261937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83033"/>
            <a:ext cx="2619571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03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7620000" cy="5865515"/>
          </a:xfrm>
        </p:spPr>
        <p:txBody>
          <a:bodyPr/>
          <a:lstStyle/>
          <a:p>
            <a:r>
              <a:rPr lang="en-US" dirty="0" smtClean="0"/>
              <a:t>The End</a:t>
            </a:r>
          </a:p>
          <a:p>
            <a:r>
              <a:rPr lang="en-US" dirty="0" err="1" smtClean="0"/>
              <a:t>Stanislav</a:t>
            </a:r>
            <a:r>
              <a:rPr lang="en-US" dirty="0" smtClean="0"/>
              <a:t> </a:t>
            </a:r>
            <a:r>
              <a:rPr lang="en-US" dirty="0" err="1" smtClean="0"/>
              <a:t>Shcherbina</a:t>
            </a:r>
            <a:endParaRPr lang="en-US" dirty="0" smtClean="0"/>
          </a:p>
          <a:p>
            <a:r>
              <a:rPr lang="en-US" dirty="0" smtClean="0"/>
              <a:t>6XB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1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211</TotalTime>
  <Words>291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Essential</vt:lpstr>
      <vt:lpstr>HOUSING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</dc:title>
  <dc:creator>User</dc:creator>
  <cp:lastModifiedBy>User</cp:lastModifiedBy>
  <cp:revision>25</cp:revision>
  <dcterms:created xsi:type="dcterms:W3CDTF">2013-04-02T23:41:05Z</dcterms:created>
  <dcterms:modified xsi:type="dcterms:W3CDTF">2013-04-04T04:01:28Z</dcterms:modified>
</cp:coreProperties>
</file>