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
  </p:notesMasterIdLst>
  <p:sldIdLst>
    <p:sldId id="256" r:id="rId2"/>
    <p:sldId id="257" r:id="rId3"/>
    <p:sldId id="258" r:id="rId4"/>
    <p:sldId id="259" r:id="rId5"/>
    <p:sldId id="260" r:id="rId6"/>
    <p:sldId id="261" r:id="rId7"/>
    <p:sldId id="262" r:id="rId8"/>
    <p:sldId id="263" r:id="rId9"/>
    <p:sldId id="264" r:id="rId10"/>
    <p:sldId id="265" r:id="rId11"/>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0" d="100"/>
          <a:sy n="100" d="100"/>
        </p:scale>
        <p:origin x="-1962" y="-30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dirty="0"/>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B551E3-B0F0-4FE5-B65B-2CE9AD9B3574}" type="datetimeFigureOut">
              <a:rPr lang="cs-CZ" smtClean="0"/>
              <a:t>28.11.2012</a:t>
            </a:fld>
            <a:endParaRPr lang="cs-CZ" dirty="0"/>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dirty="0"/>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dirty="0"/>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8B17AFB-52BC-4962-8F04-C935FF700C79}" type="slidenum">
              <a:rPr lang="cs-CZ" smtClean="0"/>
              <a:t>‹#›</a:t>
            </a:fld>
            <a:endParaRPr lang="cs-CZ" dirty="0"/>
          </a:p>
        </p:txBody>
      </p:sp>
    </p:spTree>
    <p:extLst>
      <p:ext uri="{BB962C8B-B14F-4D97-AF65-F5344CB8AC3E}">
        <p14:creationId xmlns:p14="http://schemas.microsoft.com/office/powerpoint/2010/main" val="34850324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dirty="0"/>
          </a:p>
        </p:txBody>
      </p:sp>
      <p:sp>
        <p:nvSpPr>
          <p:cNvPr id="4" name="Zástupný symbol pro číslo snímku 3"/>
          <p:cNvSpPr>
            <a:spLocks noGrp="1"/>
          </p:cNvSpPr>
          <p:nvPr>
            <p:ph type="sldNum" sz="quarter" idx="10"/>
          </p:nvPr>
        </p:nvSpPr>
        <p:spPr/>
        <p:txBody>
          <a:bodyPr/>
          <a:lstStyle/>
          <a:p>
            <a:fld id="{A8B17AFB-52BC-4962-8F04-C935FF700C79}" type="slidenum">
              <a:rPr lang="cs-CZ" smtClean="0"/>
              <a:t>1</a:t>
            </a:fld>
            <a:endParaRPr lang="cs-CZ"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bg>
      <p:bgRef idx="1003">
        <a:schemeClr val="bg1"/>
      </p:bgRef>
    </p:bg>
    <p:spTree>
      <p:nvGrpSpPr>
        <p:cNvPr id="1" name=""/>
        <p:cNvGrpSpPr/>
        <p:nvPr/>
      </p:nvGrpSpPr>
      <p:grpSpPr>
        <a:xfrm>
          <a:off x="0" y="0"/>
          <a:ext cx="0" cy="0"/>
          <a:chOff x="0" y="0"/>
          <a:chExt cx="0" cy="0"/>
        </a:xfrm>
      </p:grpSpPr>
      <p:sp>
        <p:nvSpPr>
          <p:cNvPr id="12" name="Obdélník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3" name="Zaoblený obdélník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Podnadpis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cs-CZ" smtClean="0"/>
              <a:t>Klepnutím lze upravit styl předlohy podnadpisů.</a:t>
            </a:r>
            <a:endParaRPr kumimoji="0" lang="en-US"/>
          </a:p>
        </p:txBody>
      </p:sp>
      <p:sp>
        <p:nvSpPr>
          <p:cNvPr id="28" name="Zástupný symbol pro datum 27"/>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17" name="Zástupný symbol pro zápatí 16"/>
          <p:cNvSpPr>
            <a:spLocks noGrp="1"/>
          </p:cNvSpPr>
          <p:nvPr>
            <p:ph type="ftr" sz="quarter" idx="11"/>
          </p:nvPr>
        </p:nvSpPr>
        <p:spPr/>
        <p:txBody>
          <a:bodyPr/>
          <a:lstStyle/>
          <a:p>
            <a:endParaRPr lang="cs-CZ" dirty="0"/>
          </a:p>
        </p:txBody>
      </p:sp>
      <p:sp>
        <p:nvSpPr>
          <p:cNvPr id="29" name="Zástupný symbol pro číslo snímku 28"/>
          <p:cNvSpPr>
            <a:spLocks noGrp="1"/>
          </p:cNvSpPr>
          <p:nvPr>
            <p:ph type="sldNum" sz="quarter" idx="12"/>
          </p:nvPr>
        </p:nvSpPr>
        <p:spPr/>
        <p:txBody>
          <a:bodyPr lIns="0" tIns="0" rIns="0" bIns="0">
            <a:noAutofit/>
          </a:bodyPr>
          <a:lstStyle>
            <a:lvl1pPr>
              <a:defRPr sz="1400">
                <a:solidFill>
                  <a:srgbClr val="FFFFFF"/>
                </a:solidFill>
              </a:defRPr>
            </a:lvl1pPr>
          </a:lstStyle>
          <a:p>
            <a:fld id="{1BCA897E-DFD9-4254-8860-AA29A436B7D8}" type="slidenum">
              <a:rPr lang="cs-CZ" smtClean="0"/>
              <a:t>‹#›</a:t>
            </a:fld>
            <a:endParaRPr lang="cs-CZ" dirty="0"/>
          </a:p>
        </p:txBody>
      </p:sp>
      <p:sp>
        <p:nvSpPr>
          <p:cNvPr id="7" name="Obdélník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0" name="Obdélník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1" name="Obdélník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Nadpis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cs-CZ" smtClean="0"/>
              <a:t>Klepnutím lze upravit styl předlohy nadpisů.</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1BCA897E-DFD9-4254-8860-AA29A436B7D8}" type="slidenum">
              <a:rPr lang="cs-CZ" smtClean="0"/>
              <a:t>‹#›</a:t>
            </a:fld>
            <a:endParaRPr lang="cs-CZ"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41"/>
            <a:ext cx="2011680" cy="5851525"/>
          </a:xfrm>
        </p:spPr>
        <p:txBody>
          <a:bodyPr vert="eaVert"/>
          <a:lstStyle/>
          <a:p>
            <a:r>
              <a:rPr kumimoji="0" lang="cs-CZ" smtClean="0"/>
              <a:t>Klepnutím lze upravit styl předlohy nadpisů.</a:t>
            </a:r>
            <a:endParaRPr kumimoji="0" lang="en-US"/>
          </a:p>
        </p:txBody>
      </p:sp>
      <p:sp>
        <p:nvSpPr>
          <p:cNvPr id="3" name="Zástupný symbol pro svislý text 2"/>
          <p:cNvSpPr>
            <a:spLocks noGrp="1"/>
          </p:cNvSpPr>
          <p:nvPr>
            <p:ph type="body" orient="vert" idx="1"/>
          </p:nvPr>
        </p:nvSpPr>
        <p:spPr>
          <a:xfrm>
            <a:off x="914400" y="274640"/>
            <a:ext cx="5562600" cy="5851525"/>
          </a:xfrm>
        </p:spPr>
        <p:txBody>
          <a:bodyPr vert="eaVert"/>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4" name="Zástupný symbol pro datum 3"/>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1BCA897E-DFD9-4254-8860-AA29A436B7D8}" type="slidenum">
              <a:rPr lang="cs-CZ" smtClean="0"/>
              <a:t>‹#›</a:t>
            </a:fld>
            <a:endParaRPr lang="cs-CZ"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4" name="Zástupný symbol pro datum 3"/>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5" name="Zástupný symbol pro zápatí 4"/>
          <p:cNvSpPr>
            <a:spLocks noGrp="1"/>
          </p:cNvSpPr>
          <p:nvPr>
            <p:ph type="ftr" sz="quarter" idx="11"/>
          </p:nvPr>
        </p:nvSpPr>
        <p:spPr/>
        <p:txBody>
          <a:bodyPr/>
          <a:lstStyle/>
          <a:p>
            <a:endParaRPr lang="cs-CZ" dirty="0"/>
          </a:p>
        </p:txBody>
      </p:sp>
      <p:sp>
        <p:nvSpPr>
          <p:cNvPr id="6" name="Zástupný symbol pro číslo snímku 5"/>
          <p:cNvSpPr>
            <a:spLocks noGrp="1"/>
          </p:cNvSpPr>
          <p:nvPr>
            <p:ph type="sldNum" sz="quarter" idx="12"/>
          </p:nvPr>
        </p:nvSpPr>
        <p:spPr/>
        <p:txBody>
          <a:bodyPr/>
          <a:lstStyle/>
          <a:p>
            <a:fld id="{1BCA897E-DFD9-4254-8860-AA29A436B7D8}" type="slidenum">
              <a:rPr lang="cs-CZ" smtClean="0"/>
              <a:t>‹#›</a:t>
            </a:fld>
            <a:endParaRPr lang="cs-CZ" dirty="0"/>
          </a:p>
        </p:txBody>
      </p:sp>
      <p:sp>
        <p:nvSpPr>
          <p:cNvPr id="8" name="Zástupný symbol pro obsah 7"/>
          <p:cNvSpPr>
            <a:spLocks noGrp="1"/>
          </p:cNvSpPr>
          <p:nvPr>
            <p:ph sz="quarter" idx="1"/>
          </p:nvPr>
        </p:nvSpPr>
        <p:spPr>
          <a:xfrm>
            <a:off x="914400" y="1447800"/>
            <a:ext cx="777240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áhlaví části">
    <p:bg>
      <p:bgRef idx="1003">
        <a:schemeClr val="bg1"/>
      </p:bgRef>
    </p:bg>
    <p:spTree>
      <p:nvGrpSpPr>
        <p:cNvPr id="1" name=""/>
        <p:cNvGrpSpPr/>
        <p:nvPr/>
      </p:nvGrpSpPr>
      <p:grpSpPr>
        <a:xfrm>
          <a:off x="0" y="0"/>
          <a:ext cx="0" cy="0"/>
          <a:chOff x="0" y="0"/>
          <a:chExt cx="0" cy="0"/>
        </a:xfrm>
      </p:grpSpPr>
      <p:sp>
        <p:nvSpPr>
          <p:cNvPr id="11" name="Obdélník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10" name="Zaoblený obdélník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a:off x="722313" y="952500"/>
            <a:ext cx="7772400" cy="1362075"/>
          </a:xfrm>
        </p:spPr>
        <p:txBody>
          <a:bodyPr anchor="b" anchorCtr="0"/>
          <a:lstStyle>
            <a:lvl1pPr algn="l">
              <a:buNone/>
              <a:defRPr sz="4000" b="0" cap="none"/>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cs-CZ" smtClean="0"/>
              <a:t>Klepnutím lze upravit styly předlohy textu.</a:t>
            </a:r>
          </a:p>
        </p:txBody>
      </p:sp>
      <p:sp>
        <p:nvSpPr>
          <p:cNvPr id="4" name="Zástupný symbol pro datum 3"/>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5" name="Zástupný symbol pro zápatí 4"/>
          <p:cNvSpPr>
            <a:spLocks noGrp="1"/>
          </p:cNvSpPr>
          <p:nvPr>
            <p:ph type="ftr" sz="quarter" idx="11"/>
          </p:nvPr>
        </p:nvSpPr>
        <p:spPr>
          <a:xfrm>
            <a:off x="800100" y="6172200"/>
            <a:ext cx="4000500" cy="457200"/>
          </a:xfrm>
        </p:spPr>
        <p:txBody>
          <a:bodyPr/>
          <a:lstStyle/>
          <a:p>
            <a:endParaRPr lang="cs-CZ" dirty="0"/>
          </a:p>
        </p:txBody>
      </p:sp>
      <p:sp>
        <p:nvSpPr>
          <p:cNvPr id="7" name="Obdélník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8" name="Obdélník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9" name="Obdélník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6" name="Zástupný symbol pro číslo snímku 5"/>
          <p:cNvSpPr>
            <a:spLocks noGrp="1"/>
          </p:cNvSpPr>
          <p:nvPr>
            <p:ph type="sldNum" sz="quarter" idx="12"/>
          </p:nvPr>
        </p:nvSpPr>
        <p:spPr>
          <a:xfrm>
            <a:off x="146304" y="6208776"/>
            <a:ext cx="457200" cy="457200"/>
          </a:xfrm>
        </p:spPr>
        <p:txBody>
          <a:bodyPr/>
          <a:lstStyle/>
          <a:p>
            <a:fld id="{1BCA897E-DFD9-4254-8860-AA29A436B7D8}" type="slidenum">
              <a:rPr lang="cs-CZ" smtClean="0"/>
              <a:t>‹#›</a:t>
            </a:fld>
            <a:endParaRPr lang="cs-CZ" dirty="0"/>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5" name="Zástupný symbol pro datum 4"/>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1BCA897E-DFD9-4254-8860-AA29A436B7D8}" type="slidenum">
              <a:rPr lang="cs-CZ" smtClean="0"/>
              <a:t>‹#›</a:t>
            </a:fld>
            <a:endParaRPr lang="cs-CZ" dirty="0"/>
          </a:p>
        </p:txBody>
      </p:sp>
      <p:sp>
        <p:nvSpPr>
          <p:cNvPr id="9" name="Zástupný symbol pro obsah 8"/>
          <p:cNvSpPr>
            <a:spLocks noGrp="1"/>
          </p:cNvSpPr>
          <p:nvPr>
            <p:ph sz="quarter" idx="1"/>
          </p:nvPr>
        </p:nvSpPr>
        <p:spPr>
          <a:xfrm>
            <a:off x="91440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1" name="Zástupný symbol pro obsah 10"/>
          <p:cNvSpPr>
            <a:spLocks noGrp="1"/>
          </p:cNvSpPr>
          <p:nvPr>
            <p:ph sz="quarter" idx="2"/>
          </p:nvPr>
        </p:nvSpPr>
        <p:spPr>
          <a:xfrm>
            <a:off x="4933950" y="1447800"/>
            <a:ext cx="3749040" cy="45720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914400" y="273050"/>
            <a:ext cx="7772400" cy="1143000"/>
          </a:xfrm>
        </p:spPr>
        <p:txBody>
          <a:bodyPr anchor="b" anchorCtr="0"/>
          <a:lstStyle>
            <a:lvl1pPr>
              <a:defRPr/>
            </a:lvl1pPr>
          </a:lstStyle>
          <a:p>
            <a:r>
              <a:rPr kumimoji="0" lang="cs-CZ" smtClean="0"/>
              <a:t>Klepnutím lze upravit styl předlohy nadpisů.</a:t>
            </a:r>
            <a:endParaRPr kumimoji="0" lang="en-US"/>
          </a:p>
        </p:txBody>
      </p:sp>
      <p:sp>
        <p:nvSpPr>
          <p:cNvPr id="3" name="Zástupný symbol pro text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4" name="Zástupný symbol pro text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cs-CZ" smtClean="0"/>
              <a:t>Klepnutím lze upravit styly předlohy textu.</a:t>
            </a:r>
          </a:p>
        </p:txBody>
      </p:sp>
      <p:sp>
        <p:nvSpPr>
          <p:cNvPr id="7" name="Zástupný symbol pro datum 6"/>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8" name="Zástupný symbol pro zápatí 7"/>
          <p:cNvSpPr>
            <a:spLocks noGrp="1"/>
          </p:cNvSpPr>
          <p:nvPr>
            <p:ph type="ftr" sz="quarter" idx="11"/>
          </p:nvPr>
        </p:nvSpPr>
        <p:spPr/>
        <p:txBody>
          <a:bodyPr/>
          <a:lstStyle/>
          <a:p>
            <a:endParaRPr lang="cs-CZ" dirty="0"/>
          </a:p>
        </p:txBody>
      </p:sp>
      <p:sp>
        <p:nvSpPr>
          <p:cNvPr id="9" name="Zástupný symbol pro číslo snímku 8"/>
          <p:cNvSpPr>
            <a:spLocks noGrp="1"/>
          </p:cNvSpPr>
          <p:nvPr>
            <p:ph type="sldNum" sz="quarter" idx="12"/>
          </p:nvPr>
        </p:nvSpPr>
        <p:spPr/>
        <p:txBody>
          <a:bodyPr/>
          <a:lstStyle/>
          <a:p>
            <a:fld id="{1BCA897E-DFD9-4254-8860-AA29A436B7D8}" type="slidenum">
              <a:rPr lang="cs-CZ" smtClean="0"/>
              <a:t>‹#›</a:t>
            </a:fld>
            <a:endParaRPr lang="cs-CZ" dirty="0"/>
          </a:p>
        </p:txBody>
      </p:sp>
      <p:sp>
        <p:nvSpPr>
          <p:cNvPr id="11" name="Zástupný symbol pro obsah 10"/>
          <p:cNvSpPr>
            <a:spLocks noGrp="1"/>
          </p:cNvSpPr>
          <p:nvPr>
            <p:ph sz="half" idx="2"/>
          </p:nvPr>
        </p:nvSpPr>
        <p:spPr>
          <a:xfrm>
            <a:off x="9144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
        <p:nvSpPr>
          <p:cNvPr id="13" name="Zástupný symbol pro obsah 12"/>
          <p:cNvSpPr>
            <a:spLocks noGrp="1"/>
          </p:cNvSpPr>
          <p:nvPr>
            <p:ph sz="half" idx="4"/>
          </p:nvPr>
        </p:nvSpPr>
        <p:spPr>
          <a:xfrm>
            <a:off x="4953000" y="2247900"/>
            <a:ext cx="3733800" cy="38862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kumimoji="0" lang="cs-CZ" smtClean="0"/>
              <a:t>Klepnutím lze upravit styl předlohy nadpisů.</a:t>
            </a:r>
            <a:endParaRPr kumimoji="0" lang="en-US"/>
          </a:p>
        </p:txBody>
      </p:sp>
      <p:sp>
        <p:nvSpPr>
          <p:cNvPr id="3" name="Zástupný symbol pro datum 2"/>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4" name="Zástupný symbol pro zápatí 3"/>
          <p:cNvSpPr>
            <a:spLocks noGrp="1"/>
          </p:cNvSpPr>
          <p:nvPr>
            <p:ph type="ftr" sz="quarter" idx="11"/>
          </p:nvPr>
        </p:nvSpPr>
        <p:spPr/>
        <p:txBody>
          <a:bodyPr/>
          <a:lstStyle/>
          <a:p>
            <a:endParaRPr lang="cs-CZ" dirty="0"/>
          </a:p>
        </p:txBody>
      </p:sp>
      <p:sp>
        <p:nvSpPr>
          <p:cNvPr id="5" name="Zástupný symbol pro číslo snímku 4"/>
          <p:cNvSpPr>
            <a:spLocks noGrp="1"/>
          </p:cNvSpPr>
          <p:nvPr>
            <p:ph type="sldNum" sz="quarter" idx="12"/>
          </p:nvPr>
        </p:nvSpPr>
        <p:spPr/>
        <p:txBody>
          <a:bodyPr/>
          <a:lstStyle/>
          <a:p>
            <a:fld id="{1BCA897E-DFD9-4254-8860-AA29A436B7D8}" type="slidenum">
              <a:rPr lang="cs-CZ" smtClean="0"/>
              <a:t>‹#›</a:t>
            </a:fld>
            <a:endParaRPr lang="cs-CZ"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3" name="Zástupný symbol pro zápatí 2"/>
          <p:cNvSpPr>
            <a:spLocks noGrp="1"/>
          </p:cNvSpPr>
          <p:nvPr>
            <p:ph type="ftr" sz="quarter" idx="11"/>
          </p:nvPr>
        </p:nvSpPr>
        <p:spPr/>
        <p:txBody>
          <a:bodyPr/>
          <a:lstStyle/>
          <a:p>
            <a:endParaRPr lang="cs-CZ" dirty="0"/>
          </a:p>
        </p:txBody>
      </p:sp>
      <p:sp>
        <p:nvSpPr>
          <p:cNvPr id="4" name="Zástupný symbol pro číslo snímku 3"/>
          <p:cNvSpPr>
            <a:spLocks noGrp="1"/>
          </p:cNvSpPr>
          <p:nvPr>
            <p:ph type="sldNum" sz="quarter" idx="12"/>
          </p:nvPr>
        </p:nvSpPr>
        <p:spPr/>
        <p:txBody>
          <a:bodyPr/>
          <a:lstStyle/>
          <a:p>
            <a:fld id="{1BCA897E-DFD9-4254-8860-AA29A436B7D8}" type="slidenum">
              <a:rPr lang="cs-CZ" smtClean="0"/>
              <a:t>‹#›</a:t>
            </a:fld>
            <a:endParaRPr lang="cs-CZ"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8" name="Obdélník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useBgFill="1">
        <p:nvSpPr>
          <p:cNvPr id="9" name="Zaoblený obdélník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 name="Nadpis 1"/>
          <p:cNvSpPr>
            <a:spLocks noGrp="1"/>
          </p:cNvSpPr>
          <p:nvPr>
            <p:ph type="title"/>
          </p:nvPr>
        </p:nvSpPr>
        <p:spPr>
          <a:xfrm>
            <a:off x="914400" y="273050"/>
            <a:ext cx="7772400" cy="1143000"/>
          </a:xfrm>
        </p:spPr>
        <p:txBody>
          <a:bodyPr anchor="b" anchorCtr="0"/>
          <a:lstStyle>
            <a:lvl1pPr algn="l">
              <a:buNone/>
              <a:defRPr sz="4000" b="0"/>
            </a:lvl1pPr>
          </a:lstStyle>
          <a:p>
            <a:r>
              <a:rPr kumimoji="0" lang="cs-CZ" smtClean="0"/>
              <a:t>Klepnutím lze upravit styl předlohy nadpisů.</a:t>
            </a:r>
            <a:endParaRPr kumimoji="0" lang="en-US"/>
          </a:p>
        </p:txBody>
      </p:sp>
      <p:sp>
        <p:nvSpPr>
          <p:cNvPr id="3" name="Zástupný symbol pro text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6" name="Zástupný symbol pro zápatí 5"/>
          <p:cNvSpPr>
            <a:spLocks noGrp="1"/>
          </p:cNvSpPr>
          <p:nvPr>
            <p:ph type="ftr" sz="quarter" idx="11"/>
          </p:nvPr>
        </p:nvSpPr>
        <p:spPr/>
        <p:txBody>
          <a:bodyPr/>
          <a:lstStyle/>
          <a:p>
            <a:endParaRPr lang="cs-CZ" dirty="0"/>
          </a:p>
        </p:txBody>
      </p:sp>
      <p:sp>
        <p:nvSpPr>
          <p:cNvPr id="7" name="Zástupný symbol pro číslo snímku 6"/>
          <p:cNvSpPr>
            <a:spLocks noGrp="1"/>
          </p:cNvSpPr>
          <p:nvPr>
            <p:ph type="sldNum" sz="quarter" idx="12"/>
          </p:nvPr>
        </p:nvSpPr>
        <p:spPr/>
        <p:txBody>
          <a:bodyPr/>
          <a:lstStyle/>
          <a:p>
            <a:fld id="{1BCA897E-DFD9-4254-8860-AA29A436B7D8}" type="slidenum">
              <a:rPr lang="cs-CZ" smtClean="0"/>
              <a:t>‹#›</a:t>
            </a:fld>
            <a:endParaRPr lang="cs-CZ" dirty="0"/>
          </a:p>
        </p:txBody>
      </p:sp>
      <p:sp>
        <p:nvSpPr>
          <p:cNvPr id="11" name="Zástupný symbol pro obsah 10"/>
          <p:cNvSpPr>
            <a:spLocks noGrp="1"/>
          </p:cNvSpPr>
          <p:nvPr>
            <p:ph sz="quarter" idx="1"/>
          </p:nvPr>
        </p:nvSpPr>
        <p:spPr>
          <a:xfrm>
            <a:off x="2971800" y="1600200"/>
            <a:ext cx="5715000" cy="4495800"/>
          </a:xfrm>
        </p:spPr>
        <p:txBody>
          <a:bodyPr vert="horz"/>
          <a:lstStyle/>
          <a:p>
            <a:pPr lvl="0" eaLnBrk="1" latinLnBrk="0" hangingPunct="1"/>
            <a:r>
              <a:rPr lang="cs-CZ" smtClean="0"/>
              <a:t>Klepnutím lze upravit styly předlohy textu.</a:t>
            </a:r>
          </a:p>
          <a:p>
            <a:pPr lvl="1" eaLnBrk="1" latinLnBrk="0" hangingPunct="1"/>
            <a:r>
              <a:rPr lang="cs-CZ" smtClean="0"/>
              <a:t>Druhá úroveň</a:t>
            </a:r>
          </a:p>
          <a:p>
            <a:pPr lvl="2" eaLnBrk="1" latinLnBrk="0" hangingPunct="1"/>
            <a:r>
              <a:rPr lang="cs-CZ" smtClean="0"/>
              <a:t>Třetí úroveň</a:t>
            </a:r>
          </a:p>
          <a:p>
            <a:pPr lvl="3" eaLnBrk="1" latinLnBrk="0" hangingPunct="1"/>
            <a:r>
              <a:rPr lang="cs-CZ" smtClean="0"/>
              <a:t>Čtvrtá úroveň</a:t>
            </a:r>
          </a:p>
          <a:p>
            <a:pPr lvl="4" eaLnBrk="1" latinLnBrk="0" hangingPunct="1"/>
            <a:r>
              <a:rPr lang="cs-CZ" smtClean="0"/>
              <a:t>Pátá úroveň</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cs-CZ" smtClean="0"/>
              <a:t>Klepnutím lze upravit styl předlohy nadpisů.</a:t>
            </a:r>
            <a:endParaRPr kumimoji="0" lang="en-US"/>
          </a:p>
        </p:txBody>
      </p:sp>
      <p:sp>
        <p:nvSpPr>
          <p:cNvPr id="4" name="Zástupný symbol pro text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cs-CZ" smtClean="0"/>
              <a:t>Klepnutím lze upravit styly předlohy textu.</a:t>
            </a:r>
          </a:p>
        </p:txBody>
      </p:sp>
      <p:sp>
        <p:nvSpPr>
          <p:cNvPr id="5" name="Zástupný symbol pro datum 4"/>
          <p:cNvSpPr>
            <a:spLocks noGrp="1"/>
          </p:cNvSpPr>
          <p:nvPr>
            <p:ph type="dt" sz="half" idx="10"/>
          </p:nvPr>
        </p:nvSpPr>
        <p:spPr/>
        <p:txBody>
          <a:bodyPr/>
          <a:lstStyle/>
          <a:p>
            <a:fld id="{1047B308-B2BB-419B-8846-46B86043C5BD}" type="datetimeFigureOut">
              <a:rPr lang="cs-CZ" smtClean="0"/>
              <a:t>28.11.2012</a:t>
            </a:fld>
            <a:endParaRPr lang="cs-CZ" dirty="0"/>
          </a:p>
        </p:txBody>
      </p:sp>
      <p:sp>
        <p:nvSpPr>
          <p:cNvPr id="6" name="Zástupný symbol pro zápatí 5"/>
          <p:cNvSpPr>
            <a:spLocks noGrp="1"/>
          </p:cNvSpPr>
          <p:nvPr>
            <p:ph type="ftr" sz="quarter" idx="11"/>
          </p:nvPr>
        </p:nvSpPr>
        <p:spPr>
          <a:xfrm>
            <a:off x="914400" y="6172200"/>
            <a:ext cx="3886200" cy="457200"/>
          </a:xfrm>
        </p:spPr>
        <p:txBody>
          <a:bodyPr/>
          <a:lstStyle/>
          <a:p>
            <a:endParaRPr lang="cs-CZ" dirty="0"/>
          </a:p>
        </p:txBody>
      </p:sp>
      <p:sp>
        <p:nvSpPr>
          <p:cNvPr id="7" name="Zástupný symbol pro číslo snímku 6"/>
          <p:cNvSpPr>
            <a:spLocks noGrp="1"/>
          </p:cNvSpPr>
          <p:nvPr>
            <p:ph type="sldNum" sz="quarter" idx="12"/>
          </p:nvPr>
        </p:nvSpPr>
        <p:spPr>
          <a:xfrm>
            <a:off x="146304" y="6208776"/>
            <a:ext cx="457200" cy="457200"/>
          </a:xfrm>
        </p:spPr>
        <p:txBody>
          <a:bodyPr/>
          <a:lstStyle/>
          <a:p>
            <a:fld id="{1BCA897E-DFD9-4254-8860-AA29A436B7D8}" type="slidenum">
              <a:rPr lang="cs-CZ" smtClean="0"/>
              <a:t>‹#›</a:t>
            </a:fld>
            <a:endParaRPr lang="cs-CZ" dirty="0"/>
          </a:p>
        </p:txBody>
      </p:sp>
      <p:sp>
        <p:nvSpPr>
          <p:cNvPr id="11" name="Obdélník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2" name="Obdélník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13" name="Obdélník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 name="Zástupný symbol pro obrázek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cs-CZ" dirty="0" smtClean="0"/>
              <a:t>Klepnutím na ikonu přidáte obrázek.</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Obdélník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dirty="0"/>
          </a:p>
        </p:txBody>
      </p:sp>
      <p:sp useBgFill="1">
        <p:nvSpPr>
          <p:cNvPr id="8" name="Zaoblený obdélník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Zástupný symbol pro nadpis 21"/>
          <p:cNvSpPr>
            <a:spLocks noGrp="1"/>
          </p:cNvSpPr>
          <p:nvPr>
            <p:ph type="title"/>
          </p:nvPr>
        </p:nvSpPr>
        <p:spPr>
          <a:xfrm>
            <a:off x="914400" y="274638"/>
            <a:ext cx="7772400" cy="1143000"/>
          </a:xfrm>
          <a:prstGeom prst="rect">
            <a:avLst/>
          </a:prstGeom>
        </p:spPr>
        <p:txBody>
          <a:bodyPr bIns="91440" anchor="b" anchorCtr="0">
            <a:normAutofit/>
          </a:bodyPr>
          <a:lstStyle/>
          <a:p>
            <a:r>
              <a:rPr kumimoji="0" lang="cs-CZ" smtClean="0"/>
              <a:t>Klepnutím lze upravit styl předlohy nadpisů.</a:t>
            </a:r>
            <a:endParaRPr kumimoji="0" lang="en-US"/>
          </a:p>
        </p:txBody>
      </p:sp>
      <p:sp>
        <p:nvSpPr>
          <p:cNvPr id="13" name="Zástupný symbol pro text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cs-CZ" smtClean="0"/>
              <a:t>Klepnutím lze upravit styly předlohy textu.</a:t>
            </a:r>
          </a:p>
          <a:p>
            <a:pPr lvl="1" eaLnBrk="1" latinLnBrk="0" hangingPunct="1"/>
            <a:r>
              <a:rPr kumimoji="0" lang="cs-CZ" smtClean="0"/>
              <a:t>Druhá úroveň</a:t>
            </a:r>
          </a:p>
          <a:p>
            <a:pPr lvl="2" eaLnBrk="1" latinLnBrk="0" hangingPunct="1"/>
            <a:r>
              <a:rPr kumimoji="0" lang="cs-CZ" smtClean="0"/>
              <a:t>Třetí úroveň</a:t>
            </a:r>
          </a:p>
          <a:p>
            <a:pPr lvl="3" eaLnBrk="1" latinLnBrk="0" hangingPunct="1"/>
            <a:r>
              <a:rPr kumimoji="0" lang="cs-CZ" smtClean="0"/>
              <a:t>Čtvrtá úroveň</a:t>
            </a:r>
          </a:p>
          <a:p>
            <a:pPr lvl="4" eaLnBrk="1" latinLnBrk="0" hangingPunct="1"/>
            <a:r>
              <a:rPr kumimoji="0" lang="cs-CZ" smtClean="0"/>
              <a:t>Pátá úroveň</a:t>
            </a:r>
            <a:endParaRPr kumimoji="0" lang="en-US"/>
          </a:p>
        </p:txBody>
      </p:sp>
      <p:sp>
        <p:nvSpPr>
          <p:cNvPr id="14" name="Zástupný symbol pro datum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1047B308-B2BB-419B-8846-46B86043C5BD}" type="datetimeFigureOut">
              <a:rPr lang="cs-CZ" smtClean="0"/>
              <a:t>28.11.2012</a:t>
            </a:fld>
            <a:endParaRPr lang="cs-CZ" dirty="0"/>
          </a:p>
        </p:txBody>
      </p:sp>
      <p:sp>
        <p:nvSpPr>
          <p:cNvPr id="3" name="Zástupný symbol pro zápatí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cs-CZ" dirty="0"/>
          </a:p>
        </p:txBody>
      </p:sp>
      <p:sp>
        <p:nvSpPr>
          <p:cNvPr id="23" name="Zástupný symbol pro číslo snímku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1BCA897E-DFD9-4254-8860-AA29A436B7D8}" type="slidenum">
              <a:rPr lang="cs-CZ" smtClean="0"/>
              <a:t>‹#›</a:t>
            </a:fld>
            <a:endParaRPr lang="cs-CZ" dirty="0"/>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AutoShape 6" descr="data:image/jpeg;base64,/9j/4AAQSkZJRgABAQAAAQABAAD/2wCEAAkGBhQQEBQUDxMSFBUUEBMQEBQUFhoVEBQPFhUZFxYWFRYXJyYeFxkjGRMVHzEgIycpLCwsFR8xNTAqNSYrLCkBCQoKDgwOGg8PGjUkHyAsLCosKSwpLCkuNSwpKSwsKSwsLCwvLCwsKiwsLCwsKSwpKSwpLCksLCksLCksLCkqLP/AABEIAKMBNgMBIgACEQEDEQH/xAAcAAEAAgMBAQEAAAAAAAAAAAAABwgEBQYDAgH/xABBEAABAgMEBQoFAgYBBQEBAAABAAIDBBESF1STBSGR0dIGExQWIjFBUVOSMlJhceEVgQcjQnKy8KE0YnN0scEz/8QAGwEBAQADAQEBAAAAAAAAAAAAAAECBQYDBAf/xAAzEQABAgMECQQCAgIDAAAAAAAAAQIEERMSFVKRAxYhIlFhodHhFDFTogVBMnEGMyNCsf/aAAwDAQACEQMRAD8A56Xa5wY1tokshgBtSSbA1ABbGc0BMQobIj4cUNcwvJsu7ADi3t6uydVdfgQtXDOptPkh09g7l0OnOWMSbgNgvBDWOaWG0S4tDbP8yvxmotV8DVb9LUmyTZ+zX7NszQ2z5natjovQUeZrzTIhAY99qjrBsNrZDu4uPcB5lfEHQMd8J8VsN9lhYD2TU260LRTWNXf9Qs3k5yqiyHOc0KueWgh5NgBpq7sj+o91fAVWTlWS2PcJ77TUTEF8N1mI17Hd9lwLXU+x1r8gw3vcGsDnOPc1tS4/YDWveI18zGcWNe8veXeL3C0dVo/uBUr6ntHRJWKWxA9pZELbQqKlp72O/wCaqzT2/ZD20hoCYgMY+JDiBroYiVsuo0FxFHn+l2ruPmFrbZ8ztXQco+WkSehhkRoaGxLTLLj8FKUfX4yKVtfUrWt0FGMIxRDfZEQQ/hNalpdUCndQd/1CxYqy39ilX33T70doKYjtc6FDiFrYbolqy6y6zSoae4u19ywY8J7HFrw9rh3tcC1w+4Otbrk3yviSDXthtDrb2lwcTZDW1qGgdzjX4voFrIEpEmYtIbXvL4gFTVxBc7UXu/8A0qpOa2vYbJJI8IEJ8RwbDD3OPc1oLnH7Aa1m6T0FHlw0xWRAHMY+1ZdZFsVDSe4OHdReMSWiS0Yc417CyJ3irTVjqGy79u9bLlLytiT4ZzoDbDn2Q0mwWupSrT3uFKWvGqLO0kvYbJbfc0ds+Z2rZSXJ+YjQ3vhw4pa1geDZdR4Lg2jPmOsnV4ArzdoKMIQimE+yXuh/CbVWtDiSKahQ9/0K2XJ/lnEk4RhsFpr3kvq4ghpbSkOnwGprXzAUeqy3NoT33jnZxrmhwdaa4VBBqCD5EHWFqedPmdq30pIOmYrYTSLUV4YHOJpace9xFSuhuUm/Vlvc/hWp/ItVXpLgdb/j8VoNDonppXSWf7/o4DnT5nanOnzO1d/cpN+rLe5/Clyk36st7n8K1lhx0d4weNDgOdPmdqc6fM7V39yk36st7n8KXKTfqy3ufwpYcLxg8aHAc6fM7U50+Z2rv7lJv1Zb3P4UuUm/Vlvc/hSw4XjB40OA50+Z2pzp8ztXf3KTfqy3ufwpcpN+rLe5/ClhwvGDxocBzp8ztTnT5nau/uUm/Vlvc/hS5Sb9WW9z+FLDheMHjQ4DnT5nanOnzO1d/cpN+rLe5/Clyk36st7n8KWHC8YPGhwHOnzO1OdPmdq7+5Sb9WW9z+FLlJv1Zb3P4UsOF4weNDgOdPmdqc6fM7V39yk36st7n8KXKTfqy3ufwpYcLxg8aHAc6fM7U50+Z2rv7lJv1Zb3P4UuUm/Vlvc/hSw4XjB40OA50+Z2pzp8ztXf3KTfqy3ufwpcpN+rLe5/ClhwvGDxocBzp8ztTnT5nau/uUm/Vlvc/hS5Sb9WW9z+FLDheMHjQ4DnT5naikC5Sb9WW9z+FfiWHC8YPGhyrPhb/Yz/AACyI0m5jGPcKNiBxhnzDXWT/wArxgvLQwtJBDIZB8QQ0ePmus0/y5MzLCCLbbNgF+qsUWaPtgDs1drFP3XUorkRskPy+SbZnjozl1FgSvR22i0tiAvtnnGlwo3mz/SG07vGp7lz8nJvjOswxadZe8j/ALWNLnHYCvIMNCaGgpU+Ar3VXQ8kuV5kLfZMQOs2YZNGA17Tq6yDZFNXnr7kVthFVibVCLOSOU1mgtLulY7IzKktqaB1kO1ag4jvbWlR9F78o+UT56I2JE1EQwwtBJh1HeWA/DXVUeaxNLz5jx3xC5zg5xLbVKhleyKDUKDVqXhDe6E8EFzHtd39zmuCysoq2pbST/X6PqYk3QwwvFBEZzjPqy0W12tK38HlzFbJ9FFqzzTmGJbPOhxdUWT4MAo2z5VXtyo5cGcgiE1roYa+neP5sOn9dBqNoVoNWv6LlbBpWhpWlfCvlX9liiW030Kq2V3VPWWk3RLVgVsQ3RXfRjdZKzOT2nXScbnWVJDXANqQxxIoLdPiaCa08wFteSXLQyLHtLTEDnNowkBrWa7ZB+Y6tXdq1rn52ZdFiucXOeXONCfiIrq1Du1U1BXa5Va5Ng2JJUXaZfKHTjpyNzr6glrQW1JY0gUNivc0nXTzJWFMyjodm2KWobYrfqx2tpX1JzDoMVrmucxzXd4+Ia9eo/vqK6Dlby0M8xjWtdDDXOq0EFr2arBcQB2hQ6u7Wm1qo1qbBsWaqu0+ZjlzFfJ9FNqyITWc5bPOlwdU2j4sI7Nnyp9loJeTdEDywVENnOP+jLQbXa4LysGlaGlaV8K99K+a6vkvy46HBMJzXRA5/mP5cKz/AEV7zaNaHVq+qipTTcQTtLvKankj/wBfLf8AsQ//AKp8CrdNzTyXPL3F9S63Uh1rzr4FYP61H9eNmO3rV/kHyen9G+/E/jHRmjc5HSksvbkWgRVf/Wo/rxsx29P1qP68bMdv+i11Q3Gr7/kTItAiq/8ArUf142Y7en61H9eNmO3pVJq+/wCRMi0CKr/61H9eNmO3p+tR/XjZjt/1SoXV9/yJkWgRVf8A1qP68bMdvT9aj+vGzHb0qjV9/wAiZFoEVX/1qP68bMdvT9aj+vGzHb0qDV9/yJkWgRVf/Wo/rxsx29P1qP68bMdvSqTV9/yJkWgRVf8A1qP68bMdvT9aj+vGzHb0qF1ff8iZFoEVX/1qP68bMdvT9aj+vGzHb0qjV9/yJkWgRVf/AFqP68bMdvT9aj+vGzHb0qDV9/yJkWgRVf8A1qP68bMdvT9aj+vGzHb0qk1ff8iZFoEVX/1qP68bMdv+qfrUf142Y7elQur7/kTItAiq/wDrUf142Y7eiVCavv8AkTIy2fC3/wAbP8Av1IJFGWqkWIdaaiRZFaHw2LtuUGhJOFIQ3wjEMRobVlpnONMcW2mOB3AAUFPoulto1GpxOKszmfOgtMyTJF8OPChGNEDqan2HGEKwjFIPZJcT8P70XGOdUk0Aqa0GoD6Bfi6rkJo6WjRHmaLm820m05zRBIf2AHWtYdV1R9vooqJokVw2ukhqOTkeEyYZ0lkN0In+ZbrRrRrq2zrtau7xrRbDlrpWBMRhElWMAeLb3UIimJ3EPBNB3Du81qtNSzIUd8OEH2WOLP5hBeS00J7OoBYkEttC2CW17QaaOp40JrrWVlFVHknJLJ8LtZLTUkNHmG+FB58h0UCj+aMRlWsLyDqeWlxoNWvwqvzlboaUgysJ0EvdEaBCcLTKse6sT+eBrtUcRQeXfqXFrHZpmz9tpltYp+krcck52DCmWumWMdDFXkuBLmuaLTbFk63FwAodWtbbkLoqVjiKZkuYQ3mg5zmiEXRQWts112xQkd4XM6RhsbFe2GHhrXFoEQgv1GhrTV3juVVyPVWElKTjZ8r56DGmC+VYxsNwt1AIe57tb+cBOoh1dQ1bVo17SgbbbzgcWkgODCA+h+WtRVdXy40NKy7IXRy57qcw4hzCxr4dC7nKa+cNru+iWkZJglamp9xNNyf6dzQhQekAc9Zsv5rnCbBoa/8A9LFDZ+Gur6Li0XacitCSkxBimO5zHkdHbVzA1z3dsc1X+ujKUPzfVRZaFFUu16yOOhSj4xEOE2095DGN1a3HuGvUsq7XSOFf7ofEs/k1Z/Upfmw4N6SyyHkF9LX9VKCqncLW/kGo56LyNz+M/JaWEY5rERZrPbPuV5u10jhX+6HxJdrpHCv90PiVh0WupobW/wCIwtyXuV4u10jhX+6HxJdrpHCv90PiVh0Smgv+IwtyXuV4u10jhX+6HxJdrpHCv90PiVh0Smgv+IwtyXuV4u10jhX+6HxJdrpHCv8AdD4lYdEpoL/iMLcl7leLtdI4V/uh8SXa6Rwr/dD4lYdEpoL/AIjC3Je5Xi7XSOFf7ofEl2ukcK/3Q+JWHRKaC/4jC3Je5Xi7XSOFf7ofEl2ukcK/3Q+JWHRKaC/4jC3Je5Xi7XSOFf7ofEl2ukcK/wB0PiVh0Smgv+IwtyXuV4u10jhX+6HxJdrpHCv90PiVh0Smgv8AiMLcl7leLtdI4V/uh8SXa6Rwr/dD4lYdEpoL/iMLcl7leLtdI4V/uh8SXa6Rwr/dD4lYdEpoL/iMLcl7lebtdI4V/uh8SKwyJTQX/EYW5L3K1M+Fv9jP8Avqv5SAytgVAq2GKu7h2RrJXS6Z5EPlpaHGdEg9oOLu3UE17AhUHbq3WulR6NRqL+zj5KszL0RyPgxpCLHMYgijgTDNWCGCYoDa9utpuseS5B3jTur/ALqXo2beKUe4WQWtoTqa74gPoamq3XJTkk6ec6y+GA1r6ttfzbVk2DZp8NqlT91P9c3PXYX+UkRDC5PaMbNTDIT3lltwANkuqfI07tQ71l8stCQ5SZcyE+0HfzGtskNZDdraA6va1eXktZNyz5aKWW2221a4wnWgCRRzbQp5kGi8mViOY1zwO5jS80Y1tfPXRtT/AMqyVXWp7OBNkpSPKv5XXwOR8F2jTM88fit15s2gxtWOZZrr7ZHa7tSxOUHIl8pBhxXxIVHM7Yt1Ji2jqhgDtCzZNfutAJt+rtu1MMMazQQz3t+2s6lJ1ERWL+y/x90PIrccldEMm5lkOI8tqbXwlwc1vaeCa9nsg6zqWTyY5HPnmxHMfD7MN1G2u2Iv9Ac2mpp161ppiE6BEcwPaSAWOdDdVhB7wHaqhVXI6bWrtJKUlUz+VOiGSky+HDeX0Nr4S0NDu0wA/wBXZI1hagFZEBjoz2tL2gmjGuiOowAdwLtdAtzym5GvkWsc98OjmNqLXbMWnbDW01tGrWiORsmuXaJTmqGdM8j4LdHNmRHJq63XmzaLHUY1tmvZ7Yd2jq1rkKr1M2/53a2CGdZpzY7m/YUGpb7k9yKfOQYkRkSF2WdkW6OES0NUQU7Ishxr9lEWmiq9S/yXYhoJaffAe2LDpbhuD2kiotDWKjxW5vfn/mg5Y3rSTUo606G2kR1bI5urg4/9vzLE6uTWGmMp+5an8kq22y4HW/4/oYfSaJ66VEVZ/v8Ao6a+Cf8Amg5Y3pfBP/NByxvXM9XJrDTGU/cnVyaw0xlP3LWTcdH6SCwt6HTXwT/zQcsb/wDape/P/NByxvXM9XJrDTGU/cnVyaw0xlP3JNw9JBYW9Dpb35/5oOWN6Xvz/wA0HLG9c11cmsNMZT9ydXJrDTGU/ck3D0kFhb0Omvgn/mg5Y3/7RL4J/wCaDljeuZ6uTWGmMp+5Ork1hpjKfuSbh6SCwt6HTXwT/wA0HLG9L4J/5oOWN65nq5NYaYyn7k6uTWGmMp+5JuHpILC3odNfBP8AzQcsb/8Aar8vfn/mg5Y3rmurk1hpjKfuTq5NYaYyn7km4ekgsLeh0t78/wDNByxvS9+f+aDljeua6uTWGmMp+5Ork1hpjKfuSbh6SCwt6HTXwT/zQcsb/wDaJfBP/NByxvXM9XJrDTGU/cnVyaw0xlP3JNw9JBYW9Dpr4J/5oOWN6XwT/wA0HLG9cz1cmsNMZT9ydXJrDTGU/ck3D0kFhb0Omvfn/mg5Y3/7Vfl78/8ANByxvXNdXJrDTGU/cnVyaw0xlP3JNw9JBYW9Dpb35/5oOWN6/b35/wCaDljeuZ6uTWGmMp+5Ork1hpjKfuSbh6SCwt6HSn+L8/8ANByxvX6uZ6uTWGmMp+5Em4ekgsLeh7s+Fv8A42f4BZ83puNFZYiRC5nYstPwssCy2wP6dWrV3rBgsJDA0EkshgACpPYHcFnzehI0KGx74bw17C8GyeyA4t7Xl3V/cLqm2ZJM/LlnNTM0fyPmY8F8WHCeQAww6CvOWnUNn7UqVgSmkYssXCE90NxIDy00d2TWloeFfDxos/RnKuLLwDAhhvNv5znQRrfbbZ7/AOmgGqnj31WFozQsWYrzTHGkN760Nk2G1IB7qmlAPMqJPbb9i7Nlk/IErFm4rubYYkRxLyGgAkk6zT7nwXvp7k9Fk4hbFabNohjzqbEA8W/TWseSmHy0ZkSxR8Nwe1rwR2vAkajSq99LaXiz0RrogtRAwQyWjW8Akg2R46/DyV3rWz2JslzPOe05Gjtsxojni3bAPc00p2PlFNVBq1BZkvyOmXy5jNhPItMDQAO0xwcS8GvwigH7rDn9CRYLWOiMcA+EIoNk0DS4gBx8D2e76hZUtypiw5YywDeac17XtPe5zzW1a7wRqoBq1a61UWcv+ORU994w5HS8aXqIMR0OrmucWmhJZWgJ8RrOruK+tHaLizcWzBYXEuBdZAo0OOs08AKr8kNDRYwcYbHENhuiE2TQhveAfE/T6L90bPvk44iNbSIwOsh4Isuc0ipHjQGtD9Fkv7s+5P79j70voWLJxbMVpFHmwSOy9rXanAeLTq2ry0hpmNMACPEdEo5z22tZBdS0AfAahq7tS9NKaSiTsYPe21ELGtdYBq6yKWrI7jTvpq1L40hoaLAs84xwDobIgNDZAeKgE+B+iifq17heXsZ3Uya6Pz3NPpbpSmvm7NrnK91nwqsGQ03GgCkGI5gt23Bvc40p2vmFK6jq1lZo5Vxei9FozmebsWadq3bt27XfW14d1NVPFYcnoSNFY97Ibi1jBEJsntAuDez5nXX9iok5LUkXZ/1Mnkj/ANfLf+xD/wDqnsKu8hPmVjsillTBiB9g9mpaa0PkutvyfhGZp4VrY9yI9J8DaQEDp4liu0TZoi8UT/0lxFEd+T8IzNPCl+T8IzNPCtdbabG54zB1TuS4iiO/J+EZmnhS/J+EZmnhS20XPGYOqdyXEUR35PwjM08KX5PwjM08KW2i54zB1TuS4iiO/J+EZmnhS/J+EZmnhS20XPGYOqdyXEUR35PwjM08KX5PwjM08KW2i54zB1TuS4iiO/J+EZmnhS/J+EZmnhS20XPGYOqdyXEUR35PwjM08KX5PwjM08KW2i54zB1TuS4iiO/J+EZmnhS/J+EZmnhS20XPGYOqdyXEUR35PwjM08KX5PwjM08KW2i54zB1TuS4iiO/J+EZmnhS/J+EZmnhS20XPGYOqdyXEUR35PwjM08KX5PwjM08KW2i54zB1TuS4iiO/J+EZmnhRLbRc8Zg6p3OHhOoGkGhsQyCNR+Aa/oui07y0iTcBsF4IaxzbJtkuc0Noedr8Zr2q+GtSdyElGHRkoSxhJlYVSWgn4Qt70GH8jPaFs/Vt2Tb7czRUV27SuVVveTPK6JIB/NC0XlupzjzYANXdkf1HUK+GtTh0GH8jPaE6DD+RntCydGtcklb1ImhVNqKV5npsxYr3kuNp5d2nWnUJ1Ak99F5wYpa4OBIIIILTRw+x8CrFdBh/Iz2hOgw/kZ7Qr65JSs9SUF4kK8pOW0SehhjxZDYlptlxoWUoBEr8TgRW19TqXOVVjegw/kZ7QnQYfyM9oWLYxrEk1vUq6FV2qpCfJnlnEkGubDAfbe0kOcbIYK1DQO5xr8X0C0UxGL3ucSSXOJq41cfufEqxPQYfyM9oToMP5Ge0IkY1FVUbtXmKKqkpld5WYsPa4FwLXA1abLtR8D4FbrlNywiT4ZzgDbDn0DXGwWmlmoPe4UIteNVN3QYfyM9oToMP5Ge0IsY1VRyt2pzFFZSmVyquj5PctoknCMJgtNe8l1XkFrC2lIdPgdU1r9Apq6DD+RntCdBh/Iz2hHRjXpJzeoTQqm1FK4TT6tcSSSQSSTUk+Z+q1KtL0GH6bPaE6BD9NntC+OKfXci+0je/i/yHoWOYrbU1n7y7lWkVpegQ/TZ7QnQIfps9oXyUuZttYU+Pr4KtIrS9Ah+mz2hOgQ/TZ7QlLmNYU+Pr4KtIrS9Ah+mz2hOgQ/TZ7QlLmNYU+Pr4KtIrS9Ah+mz2hOgQ/TZ7QlLmNYU+Pr4KtIrS9Ah+mz2hOgQ/TZ7QlLmNYU+Pr4KtIrS9Ah+mz2hOgQ/TZ7QlLmNYU+Pr4KtIrS9Ah+mz2hOgQ/TZ7QlLmNYU+Pr4KtIrS9Ah+mz2hOgQ/TZ7QlLmNYU+Pr4KtIrS9Ah+mz2hOgQ/TZ7QlLmNYU+Pr4KtIrS9Ah+mz2hOgQ/TZ7QlLmNYU+Pr4KtIrS9Ah+mz2hOgQ/TZ7QlLmNYU+Pr4KtL8VpugQ/Th+0IlLmNYU+Pr4Is5OfxagSspAgPgxnGFBhsLmltk0aNYqfutjffL4ePtZv+6h1/h/a3/EL8osVep9mj/DwrmIqou1OKkx33y+Hj7Wb0vvl8PH2s3/ZQ5RKJUcelywnBc1Jjvvl8PH2s+v1+3+96++Xw8fazf9lDlEolRwuWE4LmpMd98vh4+1m9L75fDx9rN/3UOUSiVHC5YTguakx33y+Hj7WfT6/f/e5ffL4ePtZv+6hyiUSo4XLCcFzUmO++Xw8fazel98vh4+1m/wCyhyiUSo4XLCcFzUmO++Xw8faz6/X7JffL4ePtZvUOUSiVHC5YTguakx33y+Hj7Wb1+33y+Hj7Wb/uobolEqOFywnBc1JjH8b5fDx9rPp9ful98vh4+1m9Q5RKJUcLlhOC5qTHffL4ePtZvS++Xw8fazf9lDlEolRwuWE4LmpMd98vh4+1m/7JffL4ePtZvUOUSiVHC5YTguakx33y+Hj7Wb0vvl8PH2s+n1+6hyiUSo4XLCcFzUmO++Xw8fazf90vvl8PH2s3qHKJRKjhcsJwXNSY775fDx9rN6H+N8vh4+1n1+v2UOUSiVHC5YTguakx33y+Hj7Wb/sl98vh4+1m9Q5RKJUcLlhOC5qTHffL4ePtZvS++Xw8faz6fX7qHKJRKjhcsJwXNSY775fDx9rN/wB0vvl8PH2s3qHKJRKjhcsJwXNSY775fDx9rN/2S++Xw8faz6/X7f73w5RKJUcLlhOC5qTHffL4ePtZv+yX3y+Hj7Wb1DlEolRwuWE4LmpMg/jfL4ePtZvRQ3RfiW3C5YTguak58juRcnG0fKxIstDe98vDc9xBq5xaKk61ubvpDCQth3rn+SP8QZGXkJaFGmA17JeG17bEQ0cGioqGkLb3oaOxIy4vCvbdOVRsdLYj/sZN30hhIWw70u+kMJC2Hesa9DR2JGXF4UvQ0diRlxeFTdMrEfwf9jJu+kMJC2Hel30hhIWw71jXoaOxIy4vCl6GjsSMuLwpuixH8H/YybvpDCQth3pd9IYSFsO9Y16GjsSMuLwpeho7EjLi8KbosR/B/wBjJu+kMJC2Hel30hhIWw71jXoaOxIy4vCl6GjsSMuLwpuixH8H/YybvpDCQth3pd9IYSFsO9Y16GjsSMuLwpeho7EjLi8KbosR/B/2Mm76QwkLYd6XfSGEhbDvWNeho7EjLi8KXoaOxIy4vCm6LEfwf9jJu+kMJC2Hel30hhIWw71jXoaOxIy4vCl6GjsSMuLwpuixH8H/AGMm76QwkLYd6XfSGEhbDvWNeho7EjLi8KXoaOxIy4vCm6LEfwf9jJu+kMJC2Hel30hhIWw71jXoaOxIy4vCl6GjsSMuLwpuixH8H/YybvpDCQth3pd9IYSFsO9Y16GjsSMuLwpeho7EjLi8KbosR/B/2Mm76QwkLYd6XfSGEhbDvWNeho7EjLi8KXoaOxIy4vCm6LEfwf8AYybvpDCQth3pd9IYSFsO9Y16GjsSMuLwpeho7EjLi8KbosR/B/2Mm76QwkLYd6XfSGEhbDvWNeho7EjLi8KXoaOxIy4vCm6LEfwf9jJu+kMJC2Hel30hhIWw71jXoaOxIy4vCl6GjsSMuLwpuixH8H/YybvpDCQth3pd9IYSFsO9Y16GjsSMuLwpeho7EjLi8KbosR/B/wBjJu+kMJC2Hel30hhIWw71jXoaOxIy4vCl6GjsSMuLwpuixH8H/YybvpDCQth3pd9IYSFsO9Y16GjsSMuLwpeho7EjLi8KbosR/B/2Mm76QwkLYd6XfSGEhbDvWNeho7EjLi8KXoaOxIy4vCm6LEfwf9jJu+kMJC2Heixr0NHYkZcXhRN0WI/g/wCxX5/h/a3/ABC+VMPJb+GEnMyUvGiiLbiQIb3UfRtS0dw8Atrc9IeUbM/C810anQaP83DNYiLPYnDyQSina56Q8o2Z+EuekPKNmfhSm49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iU3C/Ybnl5MjkRyglmaOlGvmIDXNloYc10RocDZGognUt51olMVLZrN6rO/w/tb/iF8rKop8jPwOjc1HW12pwLNdZ5TFS2azenWiUxUtms3qsqJVUy1f0eNcizXWeUxUtms3p1olMVLZrPD91WVEqqNX9HjXIs11nlMVLZrN6dZ5TFS2azeqyolVRq/o8a5Fmus8pipbNZvTrPKYqWzWb1WVEqqNX9HjXIs11olMVLZrN6dZ5TFS2azeqyolVRq/o8a5FmutEpipbNZ4/unWeUxUtms3qsqJVUav6PGuRZrrRKYqWzWb06zymKls1m9VlRKqjV/R41yLNdaJTFS2azenWeUxUtms3qsqJVUav6PGuRZrrRKYqWzWb06zymKls1m9VlRKqjV/R41yLNdaJTFS2azenWeUxUtms3qsqJVUav6PGuRZrrRKYqWzWb06zymKls1m9VlRKqjV/R41yLNdaJTFS2azenWeUxUtms3qsqJVUav6PGuRZrrRKYqWzWeH7p1nlMVLZrN6rKiVVGr+jxrkWa60SmKls1m9Os8pipbNZvVZUSqo1f0eNcizXWeUxUtms3p1nlMVLZrN6rKiVVGr+jxrkWa6zymKls1m9OtEpipbNZvVZUSqo1f0eNcizXWeUxUtms3p1olMVLZrPH91WVEqqNX9HjXIs11nlMVLZrN6dZ5TFS2azeqyolUav6PGuRZrrPKYqWzWb0VZUSqo1f0eNcj6d4f2s/xC+UReS+50Gh/1t/pAiIoeoREQBERAEREAREQBERAEREAREQBERAEREAREQBERAEREAREQBERAEREAREQBERAEREB/9k="/>
          <p:cNvSpPr>
            <a:spLocks noChangeAspect="1" noChangeArrowheads="1"/>
          </p:cNvSpPr>
          <p:nvPr/>
        </p:nvSpPr>
        <p:spPr bwMode="auto">
          <a:xfrm>
            <a:off x="155575" y="-738188"/>
            <a:ext cx="2952750" cy="1552576"/>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1032" name="AutoShape 8" descr="data:image/jpeg;base64,/9j/4AAQSkZJRgABAQAAAQABAAD/2wCEAAkGBhQQEBQUDxMSFBUUEBMQEBQUFhoVEBQPFhUZFxYWFRYXJyYeFxkjGRMVHzEgIycpLCwsFR8xNTAqNSYrLCkBCQoKDgwOGg8PGjUkHyAsLCosKSwpLCkuNSwpKSwsKSwsLCwvLCwsKiwsLCwsKSwpKSwpLCksLCksLCksLCkqLP/AABEIAKMBNgMBIgACEQEDEQH/xAAcAAEAAgMBAQEAAAAAAAAAAAAABwgEBQYDAgH/xABBEAABAgMEBQoFAgYBBQEBAAABAAIDBBESF1STBSGR0dIGExQWIjFBUVOSMlJhceEVgQcjQnKy8KE0YnN0scEz/8QAGwEBAQADAQEBAAAAAAAAAAAAAAECBQYDBAf/xAAzEQABAgMECQQCAgIDAAAAAAAAAQIEERMSFVKRAxYhIlFhodHhFDFTogVBMnEGMyNCsf/aAAwDAQACEQMRAD8A56Xa5wY1tokshgBtSSbA1ABbGc0BMQobIj4cUNcwvJsu7ADi3t6uydVdfgQtXDOptPkh09g7l0OnOWMSbgNgvBDWOaWG0S4tDbP8yvxmotV8DVb9LUmyTZ+zX7NszQ2z5natjovQUeZrzTIhAY99qjrBsNrZDu4uPcB5lfEHQMd8J8VsN9lhYD2TU260LRTWNXf9Qs3k5yqiyHOc0KueWgh5NgBpq7sj+o91fAVWTlWS2PcJ77TUTEF8N1mI17Hd9lwLXU+x1r8gw3vcGsDnOPc1tS4/YDWveI18zGcWNe8veXeL3C0dVo/uBUr6ntHRJWKWxA9pZELbQqKlp72O/wCaqzT2/ZD20hoCYgMY+JDiBroYiVsuo0FxFHn+l2ruPmFrbZ8ztXQco+WkSehhkRoaGxLTLLj8FKUfX4yKVtfUrWt0FGMIxRDfZEQQ/hNalpdUCndQd/1CxYqy39ilX33T70doKYjtc6FDiFrYbolqy6y6zSoae4u19ywY8J7HFrw9rh3tcC1w+4Otbrk3yviSDXthtDrb2lwcTZDW1qGgdzjX4voFrIEpEmYtIbXvL4gFTVxBc7UXu/8A0qpOa2vYbJJI8IEJ8RwbDD3OPc1oLnH7Aa1m6T0FHlw0xWRAHMY+1ZdZFsVDSe4OHdReMSWiS0Yc417CyJ3irTVjqGy79u9bLlLytiT4ZzoDbDn2Q0mwWupSrT3uFKWvGqLO0kvYbJbfc0ds+Z2rZSXJ+YjQ3vhw4pa1geDZdR4Lg2jPmOsnV4ArzdoKMIQimE+yXuh/CbVWtDiSKahQ9/0K2XJ/lnEk4RhsFpr3kvq4ghpbSkOnwGprXzAUeqy3NoT33jnZxrmhwdaa4VBBqCD5EHWFqedPmdq30pIOmYrYTSLUV4YHOJpace9xFSuhuUm/Vlvc/hWp/ItVXpLgdb/j8VoNDonppXSWf7/o4DnT5nanOnzO1d/cpN+rLe5/Clyk36st7n8K1lhx0d4weNDgOdPmdqc6fM7V39yk36st7n8KXKTfqy3ufwpYcLxg8aHAc6fM7U50+Z2rv7lJv1Zb3P4UuUm/Vlvc/hSw4XjB40OA50+Z2pzp8ztXf3KTfqy3ufwpcpN+rLe5/ClhwvGDxocBzp8ztTnT5nau/uUm/Vlvc/hS5Sb9WW9z+FLDheMHjQ4DnT5nanOnzO1d/cpN+rLe5/Clyk36st7n8KWHC8YPGhwHOnzO1OdPmdq7+5Sb9WW9z+FLlJv1Zb3P4UsOF4weNDgOdPmdqc6fM7V39yk36st7n8KXKTfqy3ufwpYcLxg8aHAc6fM7U50+Z2rv7lJv1Zb3P4UuUm/Vlvc/hSw4XjB40OA50+Z2pzp8ztXf3KTfqy3ufwpcpN+rLe5/ClhwvGDxocBzp8ztTnT5nau/uUm/Vlvc/hS5Sb9WW9z+FLDheMHjQ4DnT5naikC5Sb9WW9z+FfiWHC8YPGhyrPhb/Yz/AACyI0m5jGPcKNiBxhnzDXWT/wArxgvLQwtJBDIZB8QQ0ePmus0/y5MzLCCLbbNgF+qsUWaPtgDs1drFP3XUorkRskPy+SbZnjozl1FgSvR22i0tiAvtnnGlwo3mz/SG07vGp7lz8nJvjOswxadZe8j/ALWNLnHYCvIMNCaGgpU+Ar3VXQ8kuV5kLfZMQOs2YZNGA17Tq6yDZFNXnr7kVthFVibVCLOSOU1mgtLulY7IzKktqaB1kO1ag4jvbWlR9F78o+UT56I2JE1EQwwtBJh1HeWA/DXVUeaxNLz5jx3xC5zg5xLbVKhleyKDUKDVqXhDe6E8EFzHtd39zmuCysoq2pbST/X6PqYk3QwwvFBEZzjPqy0W12tK38HlzFbJ9FFqzzTmGJbPOhxdUWT4MAo2z5VXtyo5cGcgiE1roYa+neP5sOn9dBqNoVoNWv6LlbBpWhpWlfCvlX9liiW030Kq2V3VPWWk3RLVgVsQ3RXfRjdZKzOT2nXScbnWVJDXANqQxxIoLdPiaCa08wFteSXLQyLHtLTEDnNowkBrWa7ZB+Y6tXdq1rn52ZdFiucXOeXONCfiIrq1Du1U1BXa5Va5Ng2JJUXaZfKHTjpyNzr6glrQW1JY0gUNivc0nXTzJWFMyjodm2KWobYrfqx2tpX1JzDoMVrmucxzXd4+Ia9eo/vqK6Dlby0M8xjWtdDDXOq0EFr2arBcQB2hQ6u7Wm1qo1qbBsWaqu0+ZjlzFfJ9FNqyITWc5bPOlwdU2j4sI7Nnyp9loJeTdEDywVENnOP+jLQbXa4LysGlaGlaV8K99K+a6vkvy46HBMJzXRA5/mP5cKz/AEV7zaNaHVq+qipTTcQTtLvKankj/wBfLf8AsQ//AKp8CrdNzTyXPL3F9S63Uh1rzr4FYP61H9eNmO3rV/kHyen9G+/E/jHRmjc5HSksvbkWgRVf/Wo/rxsx29P1qP68bMdv+i11Q3Gr7/kTItAiq/8ArUf142Y7en61H9eNmO3pVJq+/wCRMi0CKr/61H9eNmO3p+tR/XjZjt/1SoXV9/yJkWgRVf8A1qP68bMdvT9aj+vGzHb0qjV9/wAiZFoEVX/1qP68bMdvT9aj+vGzHb0qDV9/yJkWgRVf/Wo/rxsx29P1qP68bMdvSqTV9/yJkWgRVf8A1qP68bMdvT9aj+vGzHb0qF1ff8iZFoEVX/1qP68bMdvT9aj+vGzHb0qjV9/yJkWgRVf/AFqP68bMdvT9aj+vGzHb0qDV9/yJkWgRVf8A1qP68bMdvT9aj+vGzHb0qk1ff8iZFoEVX/1qP68bMdv+qfrUf142Y7elQur7/kTItAiq/wDrUf142Y7eiVCavv8AkTIy2fC3/wAbP8Av1IJFGWqkWIdaaiRZFaHw2LtuUGhJOFIQ3wjEMRobVlpnONMcW2mOB3AAUFPoulto1GpxOKszmfOgtMyTJF8OPChGNEDqan2HGEKwjFIPZJcT8P70XGOdUk0Aqa0GoD6Bfi6rkJo6WjRHmaLm820m05zRBIf2AHWtYdV1R9vooqJokVw2ukhqOTkeEyYZ0lkN0In+ZbrRrRrq2zrtau7xrRbDlrpWBMRhElWMAeLb3UIimJ3EPBNB3Du81qtNSzIUd8OEH2WOLP5hBeS00J7OoBYkEttC2CW17QaaOp40JrrWVlFVHknJLJ8LtZLTUkNHmG+FB58h0UCj+aMRlWsLyDqeWlxoNWvwqvzlboaUgysJ0EvdEaBCcLTKse6sT+eBrtUcRQeXfqXFrHZpmz9tpltYp+krcck52DCmWumWMdDFXkuBLmuaLTbFk63FwAodWtbbkLoqVjiKZkuYQ3mg5zmiEXRQWts112xQkd4XM6RhsbFe2GHhrXFoEQgv1GhrTV3juVVyPVWElKTjZ8r56DGmC+VYxsNwt1AIe57tb+cBOoh1dQ1bVo17SgbbbzgcWkgODCA+h+WtRVdXy40NKy7IXRy57qcw4hzCxr4dC7nKa+cNru+iWkZJglamp9xNNyf6dzQhQekAc9Zsv5rnCbBoa/8A9LFDZ+Gur6Li0XacitCSkxBimO5zHkdHbVzA1z3dsc1X+ujKUPzfVRZaFFUu16yOOhSj4xEOE2095DGN1a3HuGvUsq7XSOFf7ofEs/k1Z/Upfmw4N6SyyHkF9LX9VKCqncLW/kGo56LyNz+M/JaWEY5rERZrPbPuV5u10jhX+6HxJdrpHCv90PiVh0WupobW/wCIwtyXuV4u10jhX+6HxJdrpHCv90PiVh0Smgv+IwtyXuV4u10jhX+6HxJdrpHCv90PiVh0Smgv+IwtyXuV4u10jhX+6HxJdrpHCv8AdD4lYdEpoL/iMLcl7leLtdI4V/uh8SXa6Rwr/dD4lYdEpoL/AIjC3Je5Xi7XSOFf7ofEl2ukcK/3Q+JWHRKaC/4jC3Je5Xi7XSOFf7ofEl2ukcK/3Q+JWHRKaC/4jC3Je5Xi7XSOFf7ofEl2ukcK/wB0PiVh0Smgv+IwtyXuV4u10jhX+6HxJdrpHCv90PiVh0Smgv8AiMLcl7leLtdI4V/uh8SXa6Rwr/dD4lYdEpoL/iMLcl7leLtdI4V/uh8SXa6Rwr/dD4lYdEpoL/iMLcl7lebtdI4V/uh8SKwyJTQX/EYW5L3K1M+Fv9jP8Avqv5SAytgVAq2GKu7h2RrJXS6Z5EPlpaHGdEg9oOLu3UE17AhUHbq3WulR6NRqL+zj5KszL0RyPgxpCLHMYgijgTDNWCGCYoDa9utpuseS5B3jTur/ALqXo2beKUe4WQWtoTqa74gPoamq3XJTkk6ec6y+GA1r6ttfzbVk2DZp8NqlT91P9c3PXYX+UkRDC5PaMbNTDIT3lltwANkuqfI07tQ71l8stCQ5SZcyE+0HfzGtskNZDdraA6va1eXktZNyz5aKWW2221a4wnWgCRRzbQp5kGi8mViOY1zwO5jS80Y1tfPXRtT/AMqyVXWp7OBNkpSPKv5XXwOR8F2jTM88fit15s2gxtWOZZrr7ZHa7tSxOUHIl8pBhxXxIVHM7Yt1Ji2jqhgDtCzZNfutAJt+rtu1MMMazQQz3t+2s6lJ1ERWL+y/x90PIrccldEMm5lkOI8tqbXwlwc1vaeCa9nsg6zqWTyY5HPnmxHMfD7MN1G2u2Iv9Ac2mpp161ppiE6BEcwPaSAWOdDdVhB7wHaqhVXI6bWrtJKUlUz+VOiGSky+HDeX0Nr4S0NDu0wA/wBXZI1hagFZEBjoz2tL2gmjGuiOowAdwLtdAtzym5GvkWsc98OjmNqLXbMWnbDW01tGrWiORsmuXaJTmqGdM8j4LdHNmRHJq63XmzaLHUY1tmvZ7Yd2jq1rkKr1M2/53a2CGdZpzY7m/YUGpb7k9yKfOQYkRkSF2WdkW6OES0NUQU7Ishxr9lEWmiq9S/yXYhoJaffAe2LDpbhuD2kiotDWKjxW5vfn/mg5Y3rSTUo606G2kR1bI5urg4/9vzLE6uTWGmMp+5an8kq22y4HW/4/oYfSaJ66VEVZ/v8Ao6a+Cf8Amg5Y3pfBP/NByxvXM9XJrDTGU/cnVyaw0xlP3LWTcdH6SCwt6HTXwT/zQcsb/wDape/P/NByxvXM9XJrDTGU/cnVyaw0xlP3JNw9JBYW9Dpb35/5oOWN6Xvz/wA0HLG9c11cmsNMZT9ydXJrDTGU/ck3D0kFhb0Omvgn/mg5Y3/7RL4J/wCaDljeuZ6uTWGmMp+5Ork1hpjKfuSbh6SCwt6HTXwT/wA0HLG9L4J/5oOWN65nq5NYaYyn7k6uTWGmMp+5JuHpILC3odNfBP8AzQcsb/8Aar8vfn/mg5Y3rmurk1hpjKfuTq5NYaYyn7km4ekgsLeh0t78/wDNByxvS9+f+aDljeua6uTWGmMp+5Ork1hpjKfuSbh6SCwt6HTXwT/zQcsb/wDaJfBP/NByxvXM9XJrDTGU/cnVyaw0xlP3JNw9JBYW9Dpr4J/5oOWN6XwT/wA0HLG9cz1cmsNMZT9ydXJrDTGU/ck3D0kFhb0Omvfn/mg5Y3/7Vfl78/8ANByxvXNdXJrDTGU/cnVyaw0xlP3JNw9JBYW9Dpb35/5oOWN6/b35/wCaDljeuZ6uTWGmMp+5Ork1hpjKfuSbh6SCwt6HSn+L8/8ANByxvX6uZ6uTWGmMp+5Em4ekgsLeh7s+Fv8A42f4BZ83puNFZYiRC5nYstPwssCy2wP6dWrV3rBgsJDA0EkshgACpPYHcFnzehI0KGx74bw17C8GyeyA4t7Xl3V/cLqm2ZJM/LlnNTM0fyPmY8F8WHCeQAww6CvOWnUNn7UqVgSmkYssXCE90NxIDy00d2TWloeFfDxos/RnKuLLwDAhhvNv5znQRrfbbZ7/AOmgGqnj31WFozQsWYrzTHGkN760Nk2G1IB7qmlAPMqJPbb9i7Nlk/IErFm4rubYYkRxLyGgAkk6zT7nwXvp7k9Fk4hbFabNohjzqbEA8W/TWseSmHy0ZkSxR8Nwe1rwR2vAkajSq99LaXiz0RrogtRAwQyWjW8Akg2R46/DyV3rWz2JslzPOe05Gjtsxojni3bAPc00p2PlFNVBq1BZkvyOmXy5jNhPItMDQAO0xwcS8GvwigH7rDn9CRYLWOiMcA+EIoNk0DS4gBx8D2e76hZUtypiw5YywDeac17XtPe5zzW1a7wRqoBq1a61UWcv+ORU994w5HS8aXqIMR0OrmucWmhJZWgJ8RrOruK+tHaLizcWzBYXEuBdZAo0OOs08AKr8kNDRYwcYbHENhuiE2TQhveAfE/T6L90bPvk44iNbSIwOsh4Isuc0ipHjQGtD9Fkv7s+5P79j70voWLJxbMVpFHmwSOy9rXanAeLTq2ry0hpmNMACPEdEo5z22tZBdS0AfAahq7tS9NKaSiTsYPe21ELGtdYBq6yKWrI7jTvpq1L40hoaLAs84xwDobIgNDZAeKgE+B+iifq17heXsZ3Uya6Pz3NPpbpSmvm7NrnK91nwqsGQ03GgCkGI5gt23Bvc40p2vmFK6jq1lZo5Vxei9FozmebsWadq3bt27XfW14d1NVPFYcnoSNFY97Ibi1jBEJsntAuDez5nXX9iok5LUkXZ/1Mnkj/ANfLf+xD/wDqnsKu8hPmVjsillTBiB9g9mpaa0PkutvyfhGZp4VrY9yI9J8DaQEDp4liu0TZoi8UT/0lxFEd+T8IzNPCl+T8IzNPCtdbabG54zB1TuS4iiO/J+EZmnhS/J+EZmnhS20XPGYOqdyXEUR35PwjM08KX5PwjM08KW2i54zB1TuS4iiO/J+EZmnhS/J+EZmnhS20XPGYOqdyXEUR35PwjM08KX5PwjM08KW2i54zB1TuS4iiO/J+EZmnhS/J+EZmnhS20XPGYOqdyXEUR35PwjM08KX5PwjM08KW2i54zB1TuS4iiO/J+EZmnhS/J+EZmnhS20XPGYOqdyXEUR35PwjM08KX5PwjM08KW2i54zB1TuS4iiO/J+EZmnhS/J+EZmnhS20XPGYOqdyXEUR35PwjM08KX5PwjM08KW2i54zB1TuS4iiO/J+EZmnhRLbRc8Zg6p3OHhOoGkGhsQyCNR+Aa/oui07y0iTcBsF4IaxzbJtkuc0Noedr8Zr2q+GtSdyElGHRkoSxhJlYVSWgn4Qt70GH8jPaFs/Vt2Tb7czRUV27SuVVveTPK6JIB/NC0XlupzjzYANXdkf1HUK+GtTh0GH8jPaE6DD+RntCydGtcklb1ImhVNqKV5npsxYr3kuNp5d2nWnUJ1Ak99F5wYpa4OBIIIILTRw+x8CrFdBh/Iz2hOgw/kZ7Qr65JSs9SUF4kK8pOW0SehhjxZDYlptlxoWUoBEr8TgRW19TqXOVVjegw/kZ7QnQYfyM9oWLYxrEk1vUq6FV2qpCfJnlnEkGubDAfbe0kOcbIYK1DQO5xr8X0C0UxGL3ucSSXOJq41cfufEqxPQYfyM9oToMP5Ge0IkY1FVUbtXmKKqkpld5WYsPa4FwLXA1abLtR8D4FbrlNywiT4ZzgDbDn0DXGwWmlmoPe4UIteNVN3QYfyM9oToMP5Ge0IsY1VRyt2pzFFZSmVyquj5PctoknCMJgtNe8l1XkFrC2lIdPgdU1r9Apq6DD+RntCdBh/Iz2hHRjXpJzeoTQqm1FK4TT6tcSSSQSSTUk+Z+q1KtL0GH6bPaE6BD9NntC+OKfXci+0je/i/yHoWOYrbU1n7y7lWkVpegQ/TZ7QnQIfps9oXyUuZttYU+Pr4KtIrS9Ah+mz2hOgQ/TZ7QlLmNYU+Pr4KtIrS9Ah+mz2hOgQ/TZ7QlLmNYU+Pr4KtIrS9Ah+mz2hOgQ/TZ7QlLmNYU+Pr4KtIrS9Ah+mz2hOgQ/TZ7QlLmNYU+Pr4KtIrS9Ah+mz2hOgQ/TZ7QlLmNYU+Pr4KtIrS9Ah+mz2hOgQ/TZ7QlLmNYU+Pr4KtIrS9Ah+mz2hOgQ/TZ7QlLmNYU+Pr4KtIrS9Ah+mz2hOgQ/TZ7QlLmNYU+Pr4KtIrS9Ah+mz2hOgQ/TZ7QlLmNYU+Pr4KtIrS9Ah+mz2hOgQ/TZ7QlLmNYU+Pr4KtL8VpugQ/Th+0IlLmNYU+Pr4Is5OfxagSspAgPgxnGFBhsLmltk0aNYqfutjffL4ePtZv+6h1/h/a3/EL8osVep9mj/DwrmIqou1OKkx33y+Hj7Wb0vvl8PH2s3/ZQ5RKJUcelywnBc1Jjvvl8PH2s+v1+3+96++Xw8fazf9lDlEolRwuWE4LmpMd98vh4+1m9L75fDx9rN/3UOUSiVHC5YTguakx33y+Hj7WfT6/f/e5ffL4ePtZv+6hyiUSo4XLCcFzUmO++Xw8fazel98vh4+1m/wCyhyiUSo4XLCcFzUmO++Xw8faz6/X7JffL4ePtZvUOUSiVHC5YTguakx33y+Hj7Wb1+33y+Hj7Wb/uobolEqOFywnBc1JjH8b5fDx9rPp9ful98vh4+1m9Q5RKJUcLlhOC5qTHffL4ePtZvS++Xw8fazf9lDlEolRwuWE4LmpMd98vh4+1m/7JffL4ePtZvUOUSiVHC5YTguakx33y+Hj7Wb0vvl8PH2s+n1+6hyiUSo4XLCcFzUmO++Xw8fazf90vvl8PH2s3qHKJRKjhcsJwXNSY775fDx9rN6H+N8vh4+1n1+v2UOUSiVHC5YTguakx33y+Hj7Wb/sl98vh4+1m9Q5RKJUcLlhOC5qTHffL4ePtZvS++Xw8faz6fX7qHKJRKjhcsJwXNSY775fDx9rN/wB0vvl8PH2s3qHKJRKjhcsJwXNSY775fDx9rN/2S++Xw8faz6/X7f73w5RKJUcLlhOC5qTHffL4ePtZv+yX3y+Hj7Wb1DlEolRwuWE4LmpMg/jfL4ePtZvRQ3RfiW3C5YTguak58juRcnG0fKxIstDe98vDc9xBq5xaKk61ubvpDCQth3rn+SP8QZGXkJaFGmA17JeG17bEQ0cGioqGkLb3oaOxIy4vCvbdOVRsdLYj/sZN30hhIWw70u+kMJC2Hesa9DR2JGXF4UvQ0diRlxeFTdMrEfwf9jJu+kMJC2Hel30hhIWw71jXoaOxIy4vCl6GjsSMuLwpuixH8H/YybvpDCQth3pd9IYSFsO9Y16GjsSMuLwpeho7EjLi8KbosR/B/wBjJu+kMJC2Hel30hhIWw71jXoaOxIy4vCl6GjsSMuLwpuixH8H/YybvpDCQth3pd9IYSFsO9Y16GjsSMuLwpeho7EjLi8KbosR/B/2Mm76QwkLYd6XfSGEhbDvWNeho7EjLi8KXoaOxIy4vCm6LEfwf9jJu+kMJC2Hel30hhIWw71jXoaOxIy4vCl6GjsSMuLwpuixH8H/AGMm76QwkLYd6XfSGEhbDvWNeho7EjLi8KXoaOxIy4vCm6LEfwf9jJu+kMJC2Hel30hhIWw71jXoaOxIy4vCl6GjsSMuLwpuixH8H/YybvpDCQth3pd9IYSFsO9Y16GjsSMuLwpeho7EjLi8KbosR/B/2Mm76QwkLYd6XfSGEhbDvWNeho7EjLi8KXoaOxIy4vCm6LEfwf8AYybvpDCQth3pd9IYSFsO9Y16GjsSMuLwpeho7EjLi8KbosR/B/2Mm76QwkLYd6XfSGEhbDvWNeho7EjLi8KXoaOxIy4vCm6LEfwf9jJu+kMJC2Hel30hhIWw71jXoaOxIy4vCl6GjsSMuLwpuixH8H/YybvpDCQth3pd9IYSFsO9Y16GjsSMuLwpeho7EjLi8KbosR/B/wBjJu+kMJC2Hel30hhIWw71jXoaOxIy4vCl6GjsSMuLwpuixH8H/YybvpDCQth3pd9IYSFsO9Y16GjsSMuLwpeho7EjLi8KbosR/B/2Mm76QwkLYd6XfSGEhbDvWNeho7EjLi8KXoaOxIy4vCm6LEfwf9jJu+kMJC2Heixr0NHYkZcXhRN0WI/g/wCxX5/h/a3/ABC+VMPJb+GEnMyUvGiiLbiQIb3UfRtS0dw8Atrc9IeUbM/C810anQaP83DNYiLPYnDyQSina56Q8o2Z+EuekPKNmfhSm49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lz0h5Rsz8JTcL9hueXkglFO1z0h5Rsz8Jc9IeUbM/CU3C/Ybnl5IJRTtc9IeUbM/CXPSHlGzPwlNwv2G55eSCUU7XPSHlGzPwiU3C/Ybnl5MjkRyglmaOlGvmIDXNloYc10RocDZGognUt51olMVLZrN6rO/w/tb/iF8rKop8jPwOjc1HW12pwLNdZ5TFS2azenWiUxUtms3qsqJVUy1f0eNcizXWeUxUtms3p1olMVLZrPD91WVEqqNX9HjXIs11nlMVLZrN6dZ5TFS2azeqyolVRq/o8a5Fmus8pipbNZvTrPKYqWzWb1WVEqqNX9HjXIs11olMVLZrN6dZ5TFS2azeqyolVRq/o8a5FmutEpipbNZ4/unWeUxUtms3qsqJVUav6PGuRZrrRKYqWzWb06zymKls1m9VlRKqjV/R41yLNdaJTFS2azenWeUxUtms3qsqJVUav6PGuRZrrRKYqWzWb06zymKls1m9VlRKqjV/R41yLNdaJTFS2azenWeUxUtms3qsqJVUav6PGuRZrrRKYqWzWb06zymKls1m9VlRKqjV/R41yLNdaJTFS2azenWeUxUtms3qsqJVUav6PGuRZrrRKYqWzWeH7p1nlMVLZrN6rKiVVGr+jxrkWa60SmKls1m9Os8pipbNZvVZUSqo1f0eNcizXWeUxUtms3p1nlMVLZrN6rKiVVGr+jxrkWa6zymKls1m9OtEpipbNZvVZUSqo1f0eNcizXWeUxUtms3p1olMVLZrPH91WVEqqNX9HjXIs11nlMVLZrN6dZ5TFS2azeqyolUav6PGuRZrrPKYqWzWb0VZUSqo1f0eNcj6d4f2s/xC+UReS+50Gh/1t/pAiIoeoREQBERAEREAREQBERAEREAREQBERAEREAREQBERAEREAREQBERAEREAREQBERAEREB/9k="/>
          <p:cNvSpPr>
            <a:spLocks noChangeAspect="1" noChangeArrowheads="1"/>
          </p:cNvSpPr>
          <p:nvPr/>
        </p:nvSpPr>
        <p:spPr bwMode="auto">
          <a:xfrm>
            <a:off x="155575" y="-738188"/>
            <a:ext cx="2952750" cy="1552576"/>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1038" name="AutoShape 14" descr="data:image/jpeg;base64,/9j/4AAQSkZJRgABAQAAAQABAAD/2wCEAAkGBhQSDxUUEBQVFRQUDxQUFBQUEhQQFBQQFBAVFBQUFBQZHCYeFxkjGRQUHy8gIycpLCwsFR4xNTAqNSYrLCkBCQoKDgwOFw8PGi8lHxwsLCwsKS0sKSwvLCwsKSwpLCwsKSwpLikpLCwsLCwsLCkpLCopKSwsKSwsLCwsKSwsLP/AABEIAJ8BPgMBIgACEQEDEQH/xAAcAAABBQEBAQAAAAAAAAAAAAAEAgMFBgcAAQj/xABLEAABAwIBBwgFCQUHAwUAAAABAAIDBBEFBhIhMVFhkQcTMkFxgaGxIjNScpIjQkRigqLBwtEUVJOy0hUXJENTg+Gjw/EWY5Sz0//EABoBAAIDAQEAAAAAAAAAAAAAAAIDAAEEBQb/xAA3EQACAQICBgoBAwIHAAAAAAAAAQIDEQQxBRIhQVGRExQyQmFxgaGx0cEVIvAG4SMzQ1JTcoL/2gAMAwEAAhEDEQA/AMfZTOIvaw2nQE2pasrY3ixD9GzNHhdRbm7NW/QnK4AlOimdm5wFxtGm1tq6KNp6TrfZLj+imcMcyxbGSbaTfRr/APCpuxFtIiGmc7otJ36hxOhJcbaL3ts1dylqrEYyCwl1tRLfwKiZA2/okkbwAfAq02Ro4OT8ULnAlrSQ3XYXtfbwTEbbnSQN5v8AgCpnBpY436JCXOFrZpa3b1hFr2KsRbXbE9LG5ls8FtxcAixttsdKsc2KxxOu6wcdjbuttNlXa5zHOLmyOcSbnPaQSe3V5Io1WynES2ZXDJnlC5izKqngqItroYudaNz830/tad4VGzkoPRycZq0kSMpQ7LsfRWT2I4ZVDnKZjWPA08059LKz3gxwI7dStEDdHyc79wlDZh3mwefiXynTVjo3h8bi1zTcOaS0jsIUo7Kqof6yeU/7jwOANlkqUVFXgjZSrSqPVqT57fnI+lqhtS0Etip5x9WR9M49zmvH3lX8RymkivzuG1At1sc2VnxNBAWEjEXHW5x7XEomDFpG9GR7fde5vkVglVlu/nsdulgqL7dn6NfErexpNXymx6Qykdf60wHEBiga/lAnf6uOKPfZ0h4k28FXX45K/pyOf755z+a65lWCdLQfu+SS61TidGno/B7o+7fyN4hiU83rZHOHs3zW/CLDwUa6FWSlloz64Tt3xyRP+65g/mVgwzAcIl6VbMw7JGMj+9mub4qoyct5dSjCmtkXbwV/gzgxLmwkmwBJOoAXJ7lu+GclmHObnRONQNpnD2/9OwUzDkdHCLQxsYPqNDT3kaT3rVGk3mzjVcbTi7Ri7+OwwmgyLqZNJZzbdsno8G9LwVkw/IOJmmUmQ7D6DOA0nvK02XAjsQz8HOxOVOKOfUxdSfh5Fbp6cMbmsaGgdTQGjgE8HlHV7Y4ReaRkfvuDeAOkqr4lltTMuIs6U/VGY34naeAKJyjHMVCjUqdlNk62cpurx+OAXlkazcT6R7GjSeCz3EssqiTQwiJuxnS73nTwsoB5JJJJJOsk3J7SlOstxtp6Ol33Y0Ot5VA3RTxlx9qQ5re5o0niFX63lArZdc7mD2YvkhxHpcSqzZe3SJTlLedClh6VPKPPaSBxBzjd7nOO1zi48SiYakdaiYmlxAaCSdQAJJ7AFZMLyLnksZLRN+t6T/hGrvIQKnrZGuWLVNfudjyMNPWpDDKGQvvDGJj7JjMre8BWTCclqaKxc0yu2yG47mD0eN1a6bEc0WbYAagAAB3BMWF4mOemmtkFfzGMnqyujFhhkLBbXG+OlPe1xJKuFJWPcPlIXxne6J44tcT4KCjxfeio8Z3rVGGrv+DjVq6qu+ok/C/5ZOkqIrssKOH1lRFcfNa8SO+Flz4JbMZHXZV7HcsML0ip5qV3stjE7viAsD3hSbaWx8ysPCM5Wkm/+ufwAYzyxRNuKWJ0h9uT5Nnbmi7j35qoWL5c1tQ6753sF9DIiYWj4Tc95KPxbHMKefkaSdu9szY/ukvA4KvzyQE+hzrRsdmSHiM3yXOqVJvN8j1+DwmGirxg0+MrN/L/AAUgxpZoH5nOZrsy5GfYltxrBPVrGtSlLzI9dFI73Jmx+Bid5q/5JVtEKWUt/wAOxkgzhPMJC5z2fN0C+hmoBejqRcVkeBi7mS5mxLLXx3Bu0ubYgixzTp7lodVlHQjPbDnxk3AkjgYPtAE34hUavhaHEskMgJJu5jmOv9YG+nvKUot5oK9iPsusiY6cuNmi57QPEqcwTAHtla57ogNILedY9xBFrWaSNiqSsRbStWXrHEG41gg8Cr1UZLQ3zi23YS1veFDY3hcmqJrebGm0ZFydrhrPigUkwrFfllLiS43JOlJSi1esiLjZoJOwC54IrAiLrrqxU+EB8TedZmuAtcWDrDUTbdtXn9jNjaSGmRwGgG2vs1IddBWK/dehy9mvnHO0G+kEW8OpIR3BHo5rKwYRghmaHc41re9zhuI0WPeq0iqDEXwvzmHtHU4bCEqdKM9ppp4mpTWqmaHh+StOLc4Xv7XZg4N0+KstBhtIzVBEd7m84fvXVMwnH2yjRocNbTrHZtG9TMVek6iW4J4irLOT5l6o6qJvRjiHZGweQUtDiERFnMjPaxp/BZ3FiW9PSZRsiF5Htb2nT3DWVewBOTew0RtDRvNzTwh3tNjax3xNAPinn4HG4fJT1MXuVD3D4ZM4eCyiblQiZ6tr5D8DeJ0+CBl5XKn/AC2Rs3nOkPmB4JUpQRtp08TLfzf4/safiOS2IW/w+IvOwSRsafjY38FS8ayaxjTzj55W/wDtzl4P2AQfuqtu5UcQOqoLdzY42/lXjOUmv/epODD+VZpuD48zsYeNeOfRv0t7pIj6zCZI3HnWPYevPY5h+8EGYFa6flVrhrmDxsfFGQeDQVIU/Kjc/wCIo6SXaRHmHic4eCRaPH2Olr1LdhPyl9pfJQHQLo6JzzZjS47GguPALXcN5RMNPrKMRHa2GGQDvAB8FcMOyxoJBaKeIfVceZPwuAToQi+8c+viasP9F/j2TMKo+T+sl1QuYPal+SHA+l4KfoeSwN01EhcfZjGa3vcdJ7gFtggY8XbYg9YII4oeXCQdS1RpRRxKuOqz2LZ5GeUmBRwi0UbWbbDSe12s96dMBVxmwVBVGFZou6wG06BxKdkYW23dlbzClAleYlj9LFf5QPPsxjnNPvdHxVSxTLSV1xAwRj2nem/+keKW6kUaaeEq1MlzLZUYg2JudI8MbtcbDu2qtYlyjtbcU7S8+2+7W9zdZ8FTqsySOzpHOe7a4kn/AIQrokmVZvI6NLR8Y7Z7Q7E8pJ6j1sjiPYHosH2Ro43UdzqS5qQUl7czoRWorRVh3nUoTJuCnc9waxpc46g0Fx4BWbDsgJHC8zxHsaBzju/SAOJUVNyyJPFRpdpnuI5SU0zLCihp3+3DFHI0/YeAW9zj2KrSRadHG1vDqVjqYKmnH+Lo2lu2an5o/wASIsd4lWfEcZwSpia6WKWGYxtL3U0ZYBJmjOFj6Lxe+ki52r1l4xyV14bTxG15mZfspIuGm22xtxRmDZLz1ZkFMwSOjYHuYHNDi0nNu0E6bG2jeFaYMDpCM+jxMsf1MkidTSdgkz2tJ7CicIy7q6CpHPyS1EQa4GOQubnXHolr5Gk6DY6LiyGa1k9RbfG6LWzMz2sw18byyVjmPGtr2ljh9k6U2KJ4GeGOAaQc7MNgb6NNrLWanlulLwW0kQaOp0j3OtucAAOBVTypygirnZ7v2qN97hjpm1UDdzGkMMY7LpShPvRsFdbmV3G8bkqXXfYNHRY3ojedp3+SijGjTEi6TJ+eb1MEsm9kT3jiAqdJRRNa5DlqdirJGizHuaNgNloOC8lj56YmVstNO15A5xhzXssC05psRrI0Hq1IH+6SrziHGENB6We43G0ANvxss7cMrh2ZXsHxchzufeS3MJFzc5w6h26UDU4vI55IcWgnQ0HQAiMXw+OJ+ZHKJiOk9rc2O+xhuc7t1dqjyxTo1mTWEzVL39Nxd26U1ZOlqemw97Wh7mkMcLtda7SD9YaL7kOrYlwRclhlzYa9iXPSuYQHtLSRex0G222sKWLERSlpBaSCNRCsFNlXZnpNu/aDZp3nYq7ZchlG5cZWZM1OUMz9TswbGaPHWgDJc3Ovah2vTgKxVISjmdWjVg1+3YOh69EiauvWgk2Audg0lKsaddofEqUJkTS4FI7S70Bv0u4fqpujwiJmnNzztfp+7qVqk2A8Yo+JEUVJLL6tjnbwLD4joVkw/IuR1udkYwbBeR34DxRUdXZEx16NUY7xMtI1e7sJPD8hqUesfK8+82McAL+KsVJkjh41w396aU/mVWhxM7UfBi+9F0UOAh43EPvvnb4LhS5J0A6ERYdrJ52HiHo45NMI+TqaxnZVyO/+zOVTp8a3qUpsc3q+jjwB61Wec2/N3+R2vyJqnA8ziVR2SEn7zHDyVRxXk/xEG7rVG8TZ54SWPC6uzsqY4xeWRrB9Zwb560O/lRpG6nl/uMJ8XWCVOlDe7epuw+OxCyipf+fyrGX1dFNDonhkZ78bmjiRYocTsK0+Xlai+ZBI7texv6qIqeUOleflcOjdvPNOPjGszgllL2OtCvOpnR5SXwyiSMaUHJT3Nm6TsGk8FpVHlrhN/ToRGdv7PDIPA38FbcHyrw52iCWGMn5paKc9lnBt0UYp95AVa1Smr9DL+eKuYtR5CVk3Qge0H50g5pv3rE9wKseH8koGmpkzvqR+iO950nuAWzANcLixB6xpB702+iaVpjRijjVdIVZ7FsKBTYBHC3NhY1g67DX2nWe9c+lKusuFX1IGXCNycYG23dnz5i1bRzEvhZNBIdJa57aqMnc85sje/OUU2RWaj5N5HdOeNvutdJ55qm6PkriPTqZD7sbW+ZK6kcTCOy5ldNsoIkTjZNFurZ1cFqNNyTUfzpag/aib/wBtSEXJBQHW+o/ix/8A5o1jIFdEzHwUXBBC7pSPj3mISt4tcHfdK11vIvQnVLUj/ciP/bTUnIZTnoVMw7Wxu8gEXXKb3ldFIq2Fcm0NbDeirI3TsaOdjcJM25JAcC5jXtBtqLXWOi6jKjkqxGNxtTl1j0o5IjfePSB8FdouRaSJ2dTV7o3WIuInRnNOsZzJAbaBwQ7uS7E2Oz4q67vaM9RG49/pJfTRvsmvVP8AsFqPgVXAseq8MqAaoSvjLXNdC+YOvceiWguOaQ4DTbVcda7E+VWskkzoubiZ1RhjZdH1nOFyeyw3KWxLk9xR9+dggnPttMLJDvLxzbnH3rqt1WQVezpUk32Wc7/JdGo0pu7tcq8lsIzFMe/aLmaCDPP+ZGx0DydpzXZru9pUKY1LVODzM9ZDKz3ons8wgnMTOiW4HW4ntFh8T/WziL/alkP3RbxV7yXFKGCniqOecS4hro3R6LXc0Ai1tZtc9aoBjSqeR0b2vYS1zHBzSNYcDcFZ6lDWQcZ2NHrKKnpelzUJeTa4azOI1+aoGMYRd7ntqYZs43PyjWO+Em3AprF8TkqJTJM67j3BreprR1AbENDQvebRse87GNc/yCSqDjtbDc7gRavM1WSlyCrZNUDmjbJaIcHafBTNJyWSa55QPqxtLj8TrDwKGTit5Emyg2RVHhcsnq2Ejbqb8R0LTKXIiCLUzOPtP9M8NQ4It9BuSZVFuQai1tKJS5K9crvst/qP6KThoWxizGgeZ7TrKn5KJDyUiQkkOlOUs2RRC8ujX0yZdCrAGA9KEq4xpmeVrBd5AG8+W1QgW2dOissLk2A6ybBVmqyhA0Ri/wBZ2gdwURUVj3m73E7uodg1IHNGiFCTz2FxqMsmM0Mu87tDfiP4BRVVljUP0B+YNjPRPxa1XrpQKVKTZsp0oR3B37WSbkknrJNzxKfjrCFGByUJEpxNsapORYiUWzEbquNlTjZ1WqNVUsXPtKQSOpAYfSSyn5NpI9o6Gj7R0K1Ybkm3QZ5Cfqx6B3uOk8Aq6Fy3BPSEaWciLo8XlhN4ZXx+49zONjpVswjLTFXD5ISzDfT86PiDb+Kk8Mgp4bc3EwH2iM93xOuVPRY8dqZHDNd63kZqul4TzpKXi7fz3AI8qMZtpo2ntheDw5xC1eV2MD6Lm+7Syv8AHOKtEGUO9HxZQDcj6GX+5mVY+lfbQj7mVwYgpGnxFU+KrRsNatByi7U+Jb1JQYlvVHgrkQ7KCOP1kjW7i4X4a1C0m8jQIMRR8OI71lMnKNTs6Oe8/VbYcXWQsnKw4ergHa+QnwaPxQOpFbzRDC1ZZR/BtkVeiWTgrAX8qtWejzTeyMuP3nFDu5Sa8/SCPdjib+VLdeKNUdGVZb0v55H0SCvV84nLyuP0ubufbyC5uW1b+9z/AMVyDrK4GhaHm++vc+jkzNRsf02Nd7zQ7zC+fY8uq4fSpu99/NGwcpNe36QT70cTvNirrcVuYX6HVeUo+/0bTJk1Su6VNTntgiP5U3/6Sov3Sm/+PF/Ssqp+VmtbrMT/AHorfykKTp+WSYesgid7rnx+ecjWMjxYuWg8Sskn6/djSIsnqZvQp4G+7DG3yann4e21ho3agqJT8ssZ9ZTPHuyNf5hqkYeVmjPSEzO2MH+VxRdYpvvGeWi8XDOm/Tb8E5PhO5ATYVuXsfKTQH/Pt70Uo/InDl1h5+kx9+cPMI+khxRneExCzpy5Mi5sK3IKbDNymJ8tMP8A3mPuD3eTVFVmX2Ht1Sud7sMh82gKdJDiiLCV33HyZHy4buQcuHJFdymU49VDK/3syMebj4Kt4hyhzP8AVxxxjbpkdxNh4IHWgt46OjsRLu28yblw9QOI4pBFcF4cfZZ6Z8NA7yq9X4pNN62R7hsvZvwiw8FHGJA6/A0x0Y123yDa7KNztEbQwbT6Tv0HioaV5cbuJJ2k3RDokgxode41YZQyQNmryyfMaSWKXBdMasuTmavM1XcHVEr26kKLApZNNs1vtO0cBrKnaPJ+OPSRnu2u1dzdSNRbEzrRgV+iwqSTULN9p2gd3We5WGgwGNml/pu39Hub+t0fmrxMUEjHPETl4BjKm2pONrFHZy7nEYglm16fZiKgudXonUIWOPFN6Kjxc7VVBUoepx+OM2c7TsHpEdttShaTeRDyYsxmt1zsGkoaTKZ3zGgb3afAKBBXoKU5M1RpRWZIzYxK/pPdbYDmjgEwHocFKDkDVzVCSjkEh6WJEKHJYegcTRGoFtkSxIgw9LEiBxHxqhokSxKghIlsfpsNexA4miNcObKnGypyiyfqJOjE4Da+0Y+9ZT1FyfSO9ZMxm5odIfHNCroZPJBdfpw7UiBbKnGyq9UXJ3TD1kkr+wsjHkT4qeo8iaBuuHO96WR3hnWV9Vkyv1qjHi/54mViRLDltdNkzQD6LB3sDvO6kY8naE/Raf8Agx/op1N8S1/UFNd1+xgoK6y345H0LvosHdE0eQTEnJ/QH6Mwe6Xs/lcFXU5bmMX9QUd8H7fZgxYkGNbhNyXULtUb2+7M/wDMSgpuSClPRknb9qNw8WIeq1ENWm8JLO69PpmMmJIMS1qXkZb8ypcPehDvJwQcvIxJ82pYe2JzfJxVdBVW4L9SwUu/7P6MtMKQYVpjuRqo6poe/nB+UrwcjNR1zQ/9Q/lVqnU4ASxmEffXuZiYE26BazFyKSHp1LB7sTnebgpCn5FIR6yeR25rWR+ecmKlU4GOpjcKspX9H9GIugSqfDXyG0bHPOxrS7jbUvoCm5L6OLSIc87ZHGT7p9HwRxwJrG5rGhrR1NaGjgNCfGi97ObVx9PuR5mHUXJ/M7TKRGNnTfwGgcVOUmScUOkNzne0/wBI93UO4LSZ8I3ICbCtycoJHOqYic82U19GmXUqtUuGbkHLh+5GIK26nTToVPyUKFko1CEK6NNuYpWSlUdX1LIheRwGwa3HsGtQtJvYgchC1deyMekdPUBpJ7lF1+ULnaIhmjadLj+AUM4km50k9Z0lLc+BphhnnIkK3HHv0N9Bu7pHtP6KNuusuQN3NKio7EML268XIhQpddJXt1RdxYK9DkuCkc7UNG06ApGnwgfPN9w0DjrU1WynVUSOZcmw0nYNJUjS4LI7XZo+tr4DSpKBjW6GgDs/VENmRKC3i3iZbjqPJ+IaXkvOzojgNPip2izI/Vta3sAB461DtnTzKhGopZCJVJSzZY465FRV6rLKpPx1asAtcWII2HEd6qEdYioq5Qhc4cS3qQgxPeqRFXo2HEN6hC9QYlvR8WIKiwYjvRv9stYLvc1o2ucGjiVCF3ZVAp0OWcT8pNJHrlzzsja6Tx6PigZuWiJvqoJHb3ubGPDOQOpFZs0wwlafZi/j5NWXLHZeW2c+rgib7znyeWahZOWGtdqEDeyJx83lLeIgjXHRWIlwXqbYuWIf3q1x+fGOyJv4pxvKhXf6jP4TUPWYeI39Gr8Y839G1rljTOVOtHXEe2L9HBEx8rVWNccB+xIPzqdagR6FxO63M1xeFoWXRcsEvzqeM9kjm+YKKZyxDrpeE/6sV9Zp8Rb0PjF3PdfZoL6UFCzYaFTm8sMfXTv7pGn8Fx5YI+qnf3yNH4K+sU+ID0Vi13PdfZYp8L3KPnwvcoSo5Xbj0KYX+tKT4Bg81CV/KRUv6HNxj6rM48Xk+SnWIcS1orEvNW9fos1Rh1gSdQ1k6h2lVXF8oaaG4z893sx+nxd0RxVYxPEZpvXSvfuc4lvc3UOCiZIEt4jgaoaJt23yC8UytlkuIgI27vSf8XV3BV6QEkkkknWSbk9pRz4Uy6JLdRvM1LCxgrRQEWJJYi3RJBjVqQuVIELV5mokxpBjR6wl0wBeht9SkYcI9s9w/VGxwhvRAC0KJy3VSyIyHDHHpeiOJ4I6ChY3qudp0p9ciSQlzbF3XockLrqwB0OSg9M3XoKhAgSJYlQ2cvQ5QgY2VONnQIelh6hCRZUJ9lSoObEGs6R07BpPBAT5QOOhgzd50n9AqbSDjTlLIuP9oBou5wA2k2QdRlmxnQBefhbxOnwVKlqHON3Ek7zdJDktze41QoR7xZKrLKof0XCMfUGn4jp4WUXJVuebvcXHa4lx4lAhyWHpMrvM303GHZQY2RONkQQeltkS3E1xrBzZE62VANkTjZEDiaY1iRZMiI5lFtlTzJkGqaFVJiN6faFERVCMhqlWqH0jDeaSHRpcU6eFihcBkcQ0BFqSpiLA5pPVwyu92N58QE83IisdqppO8Bv8xCHo5bkaFjKXekl6ogLriVYv7va/93d8cX9abfkHXD6M/udGfJyro5rc+QXWsNLvx5r7K85NuapyTJGsGulm7o3O8roSXA529KCYdsMg/Kp+5Zon+DLsyXNEQ+JMuiUlJSOGtrh2tITRpzsPBWpASoIjXRJt0SmosFmf0IZXe7E93kFKUfJxXy9Gnc0bZC2LwcQfBNjrPJGKrGnDtSS9UU0xJBiWr0HInKdNTM1o62xAvPxOsBwKsdFyaUkItzQkPW6X5Q8DoHcFojSm8zkVsZh49l38jEi1JIT7mJBatp50aIXlk4QkkKEEL1e2XllCHLl1lyhD2666DnxJrdXpHdq4qPnrXO1mw2DQqbGRptkrPiDW9dzsH4lR8+Jvdq9EbtfFBrkDbHRppCrrrpK9Qjbirr26Qvbqi7iw5KDk1de3UsGpDwclB6YBSg5DYYphAelh6GDk5EC42aCTsAuUOqNjUCRInGyI6gybe7TIQwbOk7hqCs+G4PBFYhgc72n+meGocFapNlSx0IeJXcOwmeb1UbiPatmt+I2CteGcnzzYzTNb9Vgzz8RsPNS0VajIq5MVGKzMs9I1X2dgXhuRtIy2c10h2yPJHwtsFaKCKKP1ccbPdY1p4gKsRV6Mhr0xRSyRjnWqT7Umy4R129EsqQqnFiCMixBEKLKJAlKEir0XHXKEJBcmGVQKdDwVCCly5coQ5cuXKEOXhYF6uUIfMTok0Y1JPhTLoVCABYkFiNdEh6h4YLuNhxUIMZqS8gC5Nhv0IGoxn/THe79FGyylxu4k9v4IHJDo0W8yRnxRo6Ivv1D/AJUdNUud0j3ahwSLLrIW7j1TURK5errKgjxcvV4oUcuXLlCHL1eLlCHq668XrRc2ULue3S4oy42aCTuRtPhXW89w/EqThYGizRYbkSiKlWSyBKTBuuQ/ZH4lTVKxrBZgA7PxPWhQ5LD0aSQiU5SzJNlQiI6pRDZE82VWATUdUio6tQLJ0+yoUIWGOtRUdaq3HUoiOqUIWeKuRcVeqtHVIiOsUIWyLEEZFiKqEdai4q5QhcIsRRkWIKmNxGwuToCgMQ5TWMuIGmRw0ZzrsYD2dI+CFyUcxlOlOo7RRr0VemK7Kqmg9fNGw7C4F3wC7vBYHiOW9VPcOlLWn5kfybe+2k95UQJkiVfgjqUtGX/zJcvs3Ot5XqJnqxLL7rMwcXkHwUPPy1/6dL3vmt4Bn4rJhKliVZ5VqnE6tLR2EWav5t/ixpT+WWoPRghHaXu/EJP98NV/pQfDJ/Ws5EiWJEp1anE3xwOD/wCNe5//2Q=="/>
          <p:cNvSpPr>
            <a:spLocks noChangeAspect="1" noChangeArrowheads="1"/>
          </p:cNvSpPr>
          <p:nvPr/>
        </p:nvSpPr>
        <p:spPr bwMode="auto">
          <a:xfrm>
            <a:off x="155575" y="-723900"/>
            <a:ext cx="3028950" cy="1514475"/>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1040" name="AutoShape 16" descr="data:image/jpeg;base64,/9j/4AAQSkZJRgABAQAAAQABAAD/2wCEAAkGBhQSDxUUEBQVFRQUDxQUFBQUEhQQFBQQFBAVFBQUFBQZHCYeFxkjGRQUHy8gIycpLCwsFR4xNTAqNSYrLCkBCQoKDgwOFw8PGi8lHxwsLCwsKS0sKSwvLCwsKSwpLCwsKSwpLikpLCwsLCwsLCkpLCopKSwsKSwsLCwsKSwsLP/AABEIAJ8BPgMBIgACEQEDEQH/xAAcAAABBQEBAQAAAAAAAAAAAAAEAgMFBgcAAQj/xABLEAABAwIBBwgFCQUHAwUAAAABAAIDBBEFBhIhMVFhkQcTMkFxgaGxIjNScpIjQkRigqLBwtEUVJOy0hUXJENTg+Gjw/EWY5Sz0//EABoBAAIDAQEAAAAAAAAAAAAAAAIDAAEEBQb/xAA3EQACAQICBgoBAwIHAAAAAAAAAQIDEQQxBRIhQVGRExQyQmFxgaGx0cEVIvAG4SMzQ1JTcoL/2gAMAwEAAhEDEQA/AMfZTOIvaw2nQE2pasrY3ixD9GzNHhdRbm7NW/QnK4AlOimdm5wFxtGm1tq6KNp6TrfZLj+imcMcyxbGSbaTfRr/APCpuxFtIiGmc7otJ36hxOhJcbaL3ts1dylqrEYyCwl1tRLfwKiZA2/okkbwAfAq02Ro4OT8ULnAlrSQ3XYXtfbwTEbbnSQN5v8AgCpnBpY436JCXOFrZpa3b1hFr2KsRbXbE9LG5ls8FtxcAixttsdKsc2KxxOu6wcdjbuttNlXa5zHOLmyOcSbnPaQSe3V5Io1WynES2ZXDJnlC5izKqngqItroYudaNz830/tad4VGzkoPRycZq0kSMpQ7LsfRWT2I4ZVDnKZjWPA08059LKz3gxwI7dStEDdHyc79wlDZh3mwefiXynTVjo3h8bi1zTcOaS0jsIUo7Kqof6yeU/7jwOANlkqUVFXgjZSrSqPVqT57fnI+lqhtS0Etip5x9WR9M49zmvH3lX8RymkivzuG1At1sc2VnxNBAWEjEXHW5x7XEomDFpG9GR7fde5vkVglVlu/nsdulgqL7dn6NfErexpNXymx6Qykdf60wHEBiga/lAnf6uOKPfZ0h4k28FXX45K/pyOf755z+a65lWCdLQfu+SS61TidGno/B7o+7fyN4hiU83rZHOHs3zW/CLDwUa6FWSlloz64Tt3xyRP+65g/mVgwzAcIl6VbMw7JGMj+9mub4qoyct5dSjCmtkXbwV/gzgxLmwkmwBJOoAXJ7lu+GclmHObnRONQNpnD2/9OwUzDkdHCLQxsYPqNDT3kaT3rVGk3mzjVcbTi7Ri7+OwwmgyLqZNJZzbdsno8G9LwVkw/IOJmmUmQ7D6DOA0nvK02XAjsQz8HOxOVOKOfUxdSfh5Fbp6cMbmsaGgdTQGjgE8HlHV7Y4ReaRkfvuDeAOkqr4lltTMuIs6U/VGY34naeAKJyjHMVCjUqdlNk62cpurx+OAXlkazcT6R7GjSeCz3EssqiTQwiJuxnS73nTwsoB5JJJJJOsk3J7SlOstxtp6Ol33Y0Ot5VA3RTxlx9qQ5re5o0niFX63lArZdc7mD2YvkhxHpcSqzZe3SJTlLedClh6VPKPPaSBxBzjd7nOO1zi48SiYakdaiYmlxAaCSdQAJJ7AFZMLyLnksZLRN+t6T/hGrvIQKnrZGuWLVNfudjyMNPWpDDKGQvvDGJj7JjMre8BWTCclqaKxc0yu2yG47mD0eN1a6bEc0WbYAagAAB3BMWF4mOemmtkFfzGMnqyujFhhkLBbXG+OlPe1xJKuFJWPcPlIXxne6J44tcT4KCjxfeio8Z3rVGGrv+DjVq6qu+ok/C/5ZOkqIrssKOH1lRFcfNa8SO+Flz4JbMZHXZV7HcsML0ip5qV3stjE7viAsD3hSbaWx8ysPCM5Wkm/+ufwAYzyxRNuKWJ0h9uT5Nnbmi7j35qoWL5c1tQ6753sF9DIiYWj4Tc95KPxbHMKefkaSdu9szY/ukvA4KvzyQE+hzrRsdmSHiM3yXOqVJvN8j1+DwmGirxg0+MrN/L/AAUgxpZoH5nOZrsy5GfYltxrBPVrGtSlLzI9dFI73Jmx+Bid5q/5JVtEKWUt/wAOxkgzhPMJC5z2fN0C+hmoBejqRcVkeBi7mS5mxLLXx3Bu0ubYgixzTp7lodVlHQjPbDnxk3AkjgYPtAE34hUavhaHEskMgJJu5jmOv9YG+nvKUot5oK9iPsusiY6cuNmi57QPEqcwTAHtla57ogNILedY9xBFrWaSNiqSsRbStWXrHEG41gg8Cr1UZLQ3zi23YS1veFDY3hcmqJrebGm0ZFydrhrPigUkwrFfllLiS43JOlJSi1esiLjZoJOwC54IrAiLrrqxU+EB8TedZmuAtcWDrDUTbdtXn9jNjaSGmRwGgG2vs1IddBWK/dehy9mvnHO0G+kEW8OpIR3BHo5rKwYRghmaHc41re9zhuI0WPeq0iqDEXwvzmHtHU4bCEqdKM9ppp4mpTWqmaHh+StOLc4Xv7XZg4N0+KstBhtIzVBEd7m84fvXVMwnH2yjRocNbTrHZtG9TMVek6iW4J4irLOT5l6o6qJvRjiHZGweQUtDiERFnMjPaxp/BZ3FiW9PSZRsiF5Htb2nT3DWVewBOTew0RtDRvNzTwh3tNjax3xNAPinn4HG4fJT1MXuVD3D4ZM4eCyiblQiZ6tr5D8DeJ0+CBl5XKn/AC2Rs3nOkPmB4JUpQRtp08TLfzf4/safiOS2IW/w+IvOwSRsafjY38FS8ayaxjTzj55W/wDtzl4P2AQfuqtu5UcQOqoLdzY42/lXjOUmv/epODD+VZpuD48zsYeNeOfRv0t7pIj6zCZI3HnWPYevPY5h+8EGYFa6flVrhrmDxsfFGQeDQVIU/Kjc/wCIo6SXaRHmHic4eCRaPH2Olr1LdhPyl9pfJQHQLo6JzzZjS47GguPALXcN5RMNPrKMRHa2GGQDvAB8FcMOyxoJBaKeIfVceZPwuAToQi+8c+viasP9F/j2TMKo+T+sl1QuYPal+SHA+l4KfoeSwN01EhcfZjGa3vcdJ7gFtggY8XbYg9YII4oeXCQdS1RpRRxKuOqz2LZ5GeUmBRwi0UbWbbDSe12s96dMBVxmwVBVGFZou6wG06BxKdkYW23dlbzClAleYlj9LFf5QPPsxjnNPvdHxVSxTLSV1xAwRj2nem/+keKW6kUaaeEq1MlzLZUYg2JudI8MbtcbDu2qtYlyjtbcU7S8+2+7W9zdZ8FTqsySOzpHOe7a4kn/AIQrokmVZvI6NLR8Y7Z7Q7E8pJ6j1sjiPYHosH2Ro43UdzqS5qQUl7czoRWorRVh3nUoTJuCnc9waxpc46g0Fx4BWbDsgJHC8zxHsaBzju/SAOJUVNyyJPFRpdpnuI5SU0zLCihp3+3DFHI0/YeAW9zj2KrSRadHG1vDqVjqYKmnH+Lo2lu2an5o/wASIsd4lWfEcZwSpia6WKWGYxtL3U0ZYBJmjOFj6Lxe+ki52r1l4xyV14bTxG15mZfspIuGm22xtxRmDZLz1ZkFMwSOjYHuYHNDi0nNu0E6bG2jeFaYMDpCM+jxMsf1MkidTSdgkz2tJ7CicIy7q6CpHPyS1EQa4GOQubnXHolr5Gk6DY6LiyGa1k9RbfG6LWzMz2sw18byyVjmPGtr2ljh9k6U2KJ4GeGOAaQc7MNgb6NNrLWanlulLwW0kQaOp0j3OtucAAOBVTypygirnZ7v2qN97hjpm1UDdzGkMMY7LpShPvRsFdbmV3G8bkqXXfYNHRY3ojedp3+SijGjTEi6TJ+eb1MEsm9kT3jiAqdJRRNa5DlqdirJGizHuaNgNloOC8lj56YmVstNO15A5xhzXssC05psRrI0Hq1IH+6SrziHGENB6We43G0ANvxss7cMrh2ZXsHxchzufeS3MJFzc5w6h26UDU4vI55IcWgnQ0HQAiMXw+OJ+ZHKJiOk9rc2O+xhuc7t1dqjyxTo1mTWEzVL39Nxd26U1ZOlqemw97Wh7mkMcLtda7SD9YaL7kOrYlwRclhlzYa9iXPSuYQHtLSRex0G222sKWLERSlpBaSCNRCsFNlXZnpNu/aDZp3nYq7ZchlG5cZWZM1OUMz9TswbGaPHWgDJc3Ovah2vTgKxVISjmdWjVg1+3YOh69EiauvWgk2Audg0lKsaddofEqUJkTS4FI7S70Bv0u4fqpujwiJmnNzztfp+7qVqk2A8Yo+JEUVJLL6tjnbwLD4joVkw/IuR1udkYwbBeR34DxRUdXZEx16NUY7xMtI1e7sJPD8hqUesfK8+82McAL+KsVJkjh41w396aU/mVWhxM7UfBi+9F0UOAh43EPvvnb4LhS5J0A6ERYdrJ52HiHo45NMI+TqaxnZVyO/+zOVTp8a3qUpsc3q+jjwB61Wec2/N3+R2vyJqnA8ziVR2SEn7zHDyVRxXk/xEG7rVG8TZ54SWPC6uzsqY4xeWRrB9Zwb560O/lRpG6nl/uMJ8XWCVOlDe7epuw+OxCyipf+fyrGX1dFNDonhkZ78bmjiRYocTsK0+Xlai+ZBI7texv6qIqeUOleflcOjdvPNOPjGszgllL2OtCvOpnR5SXwyiSMaUHJT3Nm6TsGk8FpVHlrhN/ToRGdv7PDIPA38FbcHyrw52iCWGMn5paKc9lnBt0UYp95AVa1Smr9DL+eKuYtR5CVk3Qge0H50g5pv3rE9wKseH8koGmpkzvqR+iO950nuAWzANcLixB6xpB702+iaVpjRijjVdIVZ7FsKBTYBHC3NhY1g67DX2nWe9c+lKusuFX1IGXCNycYG23dnz5i1bRzEvhZNBIdJa57aqMnc85sje/OUU2RWaj5N5HdOeNvutdJ55qm6PkriPTqZD7sbW+ZK6kcTCOy5ldNsoIkTjZNFurZ1cFqNNyTUfzpag/aib/wBtSEXJBQHW+o/ix/8A5o1jIFdEzHwUXBBC7pSPj3mISt4tcHfdK11vIvQnVLUj/ciP/bTUnIZTnoVMw7Wxu8gEXXKb3ldFIq2Fcm0NbDeirI3TsaOdjcJM25JAcC5jXtBtqLXWOi6jKjkqxGNxtTl1j0o5IjfePSB8FdouRaSJ2dTV7o3WIuInRnNOsZzJAbaBwQ7uS7E2Oz4q67vaM9RG49/pJfTRvsmvVP8AsFqPgVXAseq8MqAaoSvjLXNdC+YOvceiWguOaQ4DTbVcda7E+VWskkzoubiZ1RhjZdH1nOFyeyw3KWxLk9xR9+dggnPttMLJDvLxzbnH3rqt1WQVezpUk32Wc7/JdGo0pu7tcq8lsIzFMe/aLmaCDPP+ZGx0DydpzXZru9pUKY1LVODzM9ZDKz3ons8wgnMTOiW4HW4ntFh8T/WziL/alkP3RbxV7yXFKGCniqOecS4hro3R6LXc0Ai1tZtc9aoBjSqeR0b2vYS1zHBzSNYcDcFZ6lDWQcZ2NHrKKnpelzUJeTa4azOI1+aoGMYRd7ntqYZs43PyjWO+Em3AprF8TkqJTJM67j3BreprR1AbENDQvebRse87GNc/yCSqDjtbDc7gRavM1WSlyCrZNUDmjbJaIcHafBTNJyWSa55QPqxtLj8TrDwKGTit5Emyg2RVHhcsnq2Ejbqb8R0LTKXIiCLUzOPtP9M8NQ4It9BuSZVFuQai1tKJS5K9crvst/qP6KThoWxizGgeZ7TrKn5KJDyUiQkkOlOUs2RRC8ujX0yZdCrAGA9KEq4xpmeVrBd5AG8+W1QgW2dOissLk2A6ybBVmqyhA0Ri/wBZ2gdwURUVj3m73E7uodg1IHNGiFCTz2FxqMsmM0Mu87tDfiP4BRVVljUP0B+YNjPRPxa1XrpQKVKTZsp0oR3B37WSbkknrJNzxKfjrCFGByUJEpxNsapORYiUWzEbquNlTjZ1WqNVUsXPtKQSOpAYfSSyn5NpI9o6Gj7R0K1Ybkm3QZ5Cfqx6B3uOk8Aq6Fy3BPSEaWciLo8XlhN4ZXx+49zONjpVswjLTFXD5ISzDfT86PiDb+Kk8Mgp4bc3EwH2iM93xOuVPRY8dqZHDNd63kZqul4TzpKXi7fz3AI8qMZtpo2ntheDw5xC1eV2MD6Lm+7Syv8AHOKtEGUO9HxZQDcj6GX+5mVY+lfbQj7mVwYgpGnxFU+KrRsNatByi7U+Jb1JQYlvVHgrkQ7KCOP1kjW7i4X4a1C0m8jQIMRR8OI71lMnKNTs6Oe8/VbYcXWQsnKw4ergHa+QnwaPxQOpFbzRDC1ZZR/BtkVeiWTgrAX8qtWejzTeyMuP3nFDu5Sa8/SCPdjib+VLdeKNUdGVZb0v55H0SCvV84nLyuP0ubufbyC5uW1b+9z/AMVyDrK4GhaHm++vc+jkzNRsf02Nd7zQ7zC+fY8uq4fSpu99/NGwcpNe36QT70cTvNirrcVuYX6HVeUo+/0bTJk1Su6VNTntgiP5U3/6Sov3Sm/+PF/Ssqp+VmtbrMT/AHorfykKTp+WSYesgid7rnx+ecjWMjxYuWg8Sskn6/djSIsnqZvQp4G+7DG3yann4e21ho3agqJT8ssZ9ZTPHuyNf5hqkYeVmjPSEzO2MH+VxRdYpvvGeWi8XDOm/Tb8E5PhO5ATYVuXsfKTQH/Pt70Uo/InDl1h5+kx9+cPMI+khxRneExCzpy5Mi5sK3IKbDNymJ8tMP8A3mPuD3eTVFVmX2Ht1Sud7sMh82gKdJDiiLCV33HyZHy4buQcuHJFdymU49VDK/3syMebj4Kt4hyhzP8AVxxxjbpkdxNh4IHWgt46OjsRLu28yblw9QOI4pBFcF4cfZZ6Z8NA7yq9X4pNN62R7hsvZvwiw8FHGJA6/A0x0Y123yDa7KNztEbQwbT6Tv0HioaV5cbuJJ2k3RDokgxode41YZQyQNmryyfMaSWKXBdMasuTmavM1XcHVEr26kKLApZNNs1vtO0cBrKnaPJ+OPSRnu2u1dzdSNRbEzrRgV+iwqSTULN9p2gd3We5WGgwGNml/pu39Hub+t0fmrxMUEjHPETl4BjKm2pONrFHZy7nEYglm16fZiKgudXonUIWOPFN6Kjxc7VVBUoepx+OM2c7TsHpEdttShaTeRDyYsxmt1zsGkoaTKZ3zGgb3afAKBBXoKU5M1RpRWZIzYxK/pPdbYDmjgEwHocFKDkDVzVCSjkEh6WJEKHJYegcTRGoFtkSxIgw9LEiBxHxqhokSxKghIlsfpsNexA4miNcObKnGypyiyfqJOjE4Da+0Y+9ZT1FyfSO9ZMxm5odIfHNCroZPJBdfpw7UiBbKnGyq9UXJ3TD1kkr+wsjHkT4qeo8iaBuuHO96WR3hnWV9Vkyv1qjHi/54mViRLDltdNkzQD6LB3sDvO6kY8naE/Raf8Agx/op1N8S1/UFNd1+xgoK6y345H0LvosHdE0eQTEnJ/QH6Mwe6Xs/lcFXU5bmMX9QUd8H7fZgxYkGNbhNyXULtUb2+7M/wDMSgpuSClPRknb9qNw8WIeq1ENWm8JLO69PpmMmJIMS1qXkZb8ypcPehDvJwQcvIxJ82pYe2JzfJxVdBVW4L9SwUu/7P6MtMKQYVpjuRqo6poe/nB+UrwcjNR1zQ/9Q/lVqnU4ASxmEffXuZiYE26BazFyKSHp1LB7sTnebgpCn5FIR6yeR25rWR+ecmKlU4GOpjcKspX9H9GIugSqfDXyG0bHPOxrS7jbUvoCm5L6OLSIc87ZHGT7p9HwRxwJrG5rGhrR1NaGjgNCfGi97ObVx9PuR5mHUXJ/M7TKRGNnTfwGgcVOUmScUOkNzne0/wBI93UO4LSZ8I3ICbCtycoJHOqYic82U19GmXUqtUuGbkHLh+5GIK26nTToVPyUKFko1CEK6NNuYpWSlUdX1LIheRwGwa3HsGtQtJvYgchC1deyMekdPUBpJ7lF1+ULnaIhmjadLj+AUM4km50k9Z0lLc+BphhnnIkK3HHv0N9Bu7pHtP6KNuusuQN3NKio7EML268XIhQpddJXt1RdxYK9DkuCkc7UNG06ApGnwgfPN9w0DjrU1WynVUSOZcmw0nYNJUjS4LI7XZo+tr4DSpKBjW6GgDs/VENmRKC3i3iZbjqPJ+IaXkvOzojgNPip2izI/Vta3sAB461DtnTzKhGopZCJVJSzZY465FRV6rLKpPx1asAtcWII2HEd6qEdYioq5Qhc4cS3qQgxPeqRFXo2HEN6hC9QYlvR8WIKiwYjvRv9stYLvc1o2ucGjiVCF3ZVAp0OWcT8pNJHrlzzsja6Tx6PigZuWiJvqoJHb3ubGPDOQOpFZs0wwlafZi/j5NWXLHZeW2c+rgib7znyeWahZOWGtdqEDeyJx83lLeIgjXHRWIlwXqbYuWIf3q1x+fGOyJv4pxvKhXf6jP4TUPWYeI39Gr8Y839G1rljTOVOtHXEe2L9HBEx8rVWNccB+xIPzqdagR6FxO63M1xeFoWXRcsEvzqeM9kjm+YKKZyxDrpeE/6sV9Zp8Rb0PjF3PdfZoL6UFCzYaFTm8sMfXTv7pGn8Fx5YI+qnf3yNH4K+sU+ID0Vi13PdfZYp8L3KPnwvcoSo5Xbj0KYX+tKT4Bg81CV/KRUv6HNxj6rM48Xk+SnWIcS1orEvNW9fos1Rh1gSdQ1k6h2lVXF8oaaG4z893sx+nxd0RxVYxPEZpvXSvfuc4lvc3UOCiZIEt4jgaoaJt23yC8UytlkuIgI27vSf8XV3BV6QEkkkknWSbk9pRz4Uy6JLdRvM1LCxgrRQEWJJYi3RJBjVqQuVIELV5mokxpBjR6wl0wBeht9SkYcI9s9w/VGxwhvRAC0KJy3VSyIyHDHHpeiOJ4I6ChY3qudp0p9ciSQlzbF3XockLrqwB0OSg9M3XoKhAgSJYlQ2cvQ5QgY2VONnQIelh6hCRZUJ9lSoObEGs6R07BpPBAT5QOOhgzd50n9AqbSDjTlLIuP9oBou5wA2k2QdRlmxnQBefhbxOnwVKlqHON3Ek7zdJDktze41QoR7xZKrLKof0XCMfUGn4jp4WUXJVuebvcXHa4lx4lAhyWHpMrvM303GHZQY2RONkQQeltkS3E1xrBzZE62VANkTjZEDiaY1iRZMiI5lFtlTzJkGqaFVJiN6faFERVCMhqlWqH0jDeaSHRpcU6eFihcBkcQ0BFqSpiLA5pPVwyu92N58QE83IisdqppO8Bv8xCHo5bkaFjKXekl6ogLriVYv7va/93d8cX9abfkHXD6M/udGfJyro5rc+QXWsNLvx5r7K85NuapyTJGsGulm7o3O8roSXA529KCYdsMg/Kp+5Zon+DLsyXNEQ+JMuiUlJSOGtrh2tITRpzsPBWpASoIjXRJt0SmosFmf0IZXe7E93kFKUfJxXy9Gnc0bZC2LwcQfBNjrPJGKrGnDtSS9UU0xJBiWr0HInKdNTM1o62xAvPxOsBwKsdFyaUkItzQkPW6X5Q8DoHcFojSm8zkVsZh49l38jEi1JIT7mJBatp50aIXlk4QkkKEEL1e2XllCHLl1lyhD2666DnxJrdXpHdq4qPnrXO1mw2DQqbGRptkrPiDW9dzsH4lR8+Jvdq9EbtfFBrkDbHRppCrrrpK9Qjbirr26Qvbqi7iw5KDk1de3UsGpDwclB6YBSg5DYYphAelh6GDk5EC42aCTsAuUOqNjUCRInGyI6gybe7TIQwbOk7hqCs+G4PBFYhgc72n+meGocFapNlSx0IeJXcOwmeb1UbiPatmt+I2CteGcnzzYzTNb9Vgzz8RsPNS0VajIq5MVGKzMs9I1X2dgXhuRtIy2c10h2yPJHwtsFaKCKKP1ccbPdY1p4gKsRV6Mhr0xRSyRjnWqT7Umy4R129EsqQqnFiCMixBEKLKJAlKEir0XHXKEJBcmGVQKdDwVCCly5coQ5cuXKEOXhYF6uUIfMTok0Y1JPhTLoVCABYkFiNdEh6h4YLuNhxUIMZqS8gC5Nhv0IGoxn/THe79FGyylxu4k9v4IHJDo0W8yRnxRo6Ivv1D/AJUdNUud0j3ahwSLLrIW7j1TURK5errKgjxcvV4oUcuXLlCHL1eLlCHq668XrRc2ULue3S4oy42aCTuRtPhXW89w/EqThYGizRYbkSiKlWSyBKTBuuQ/ZH4lTVKxrBZgA7PxPWhQ5LD0aSQiU5SzJNlQiI6pRDZE82VWATUdUio6tQLJ0+yoUIWGOtRUdaq3HUoiOqUIWeKuRcVeqtHVIiOsUIWyLEEZFiKqEdai4q5QhcIsRRkWIKmNxGwuToCgMQ5TWMuIGmRw0ZzrsYD2dI+CFyUcxlOlOo7RRr0VemK7Kqmg9fNGw7C4F3wC7vBYHiOW9VPcOlLWn5kfybe+2k95UQJkiVfgjqUtGX/zJcvs3Ot5XqJnqxLL7rMwcXkHwUPPy1/6dL3vmt4Bn4rJhKliVZ5VqnE6tLR2EWav5t/ixpT+WWoPRghHaXu/EJP98NV/pQfDJ/Ws5EiWJEp1anE3xwOD/wCNe5//2Q=="/>
          <p:cNvSpPr>
            <a:spLocks noChangeAspect="1" noChangeArrowheads="1"/>
          </p:cNvSpPr>
          <p:nvPr/>
        </p:nvSpPr>
        <p:spPr bwMode="auto">
          <a:xfrm>
            <a:off x="155575" y="-723900"/>
            <a:ext cx="3028950" cy="1514475"/>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sp>
        <p:nvSpPr>
          <p:cNvPr id="1042" name="AutoShape 18" descr="data:image/jpeg;base64,/9j/4AAQSkZJRgABAQAAAQABAAD/2wCEAAkGBhQSDxUUEBQVFRQUDxQUFBQUEhQQFBQQFBAVFBQUFBQZHCYeFxkjGRQUHy8gIycpLCwsFR4xNTAqNSYrLCkBCQoKDgwOFw8PGi8lHxwsLCwsKS0sKSwvLCwsKSwpLCwsKSwpLikpLCwsLCwsLCkpLCopKSwsKSwsLCwsKSwsLP/AABEIAJ8BPgMBIgACEQEDEQH/xAAcAAABBQEBAQAAAAAAAAAAAAAEAgMFBgcAAQj/xABLEAABAwIBBwgFCQUHAwUAAAABAAIDBBEFBhIhMVFhkQcTMkFxgaGxIjNScpIjQkRigqLBwtEUVJOy0hUXJENTg+Gjw/EWY5Sz0//EABoBAAIDAQEAAAAAAAAAAAAAAAIDAAEEBQb/xAA3EQACAQICBgoBAwIHAAAAAAAAAQIDEQQxBRIhQVGRExQyQmFxgaGx0cEVIvAG4SMzQ1JTcoL/2gAMAwEAAhEDEQA/AMfZTOIvaw2nQE2pasrY3ixD9GzNHhdRbm7NW/QnK4AlOimdm5wFxtGm1tq6KNp6TrfZLj+imcMcyxbGSbaTfRr/APCpuxFtIiGmc7otJ36hxOhJcbaL3ts1dylqrEYyCwl1tRLfwKiZA2/okkbwAfAq02Ro4OT8ULnAlrSQ3XYXtfbwTEbbnSQN5v8AgCpnBpY436JCXOFrZpa3b1hFr2KsRbXbE9LG5ls8FtxcAixttsdKsc2KxxOu6wcdjbuttNlXa5zHOLmyOcSbnPaQSe3V5Io1WynES2ZXDJnlC5izKqngqItroYudaNz830/tad4VGzkoPRycZq0kSMpQ7LsfRWT2I4ZVDnKZjWPA08059LKz3gxwI7dStEDdHyc79wlDZh3mwefiXynTVjo3h8bi1zTcOaS0jsIUo7Kqof6yeU/7jwOANlkqUVFXgjZSrSqPVqT57fnI+lqhtS0Etip5x9WR9M49zmvH3lX8RymkivzuG1At1sc2VnxNBAWEjEXHW5x7XEomDFpG9GR7fde5vkVglVlu/nsdulgqL7dn6NfErexpNXymx6Qykdf60wHEBiga/lAnf6uOKPfZ0h4k28FXX45K/pyOf755z+a65lWCdLQfu+SS61TidGno/B7o+7fyN4hiU83rZHOHs3zW/CLDwUa6FWSlloz64Tt3xyRP+65g/mVgwzAcIl6VbMw7JGMj+9mub4qoyct5dSjCmtkXbwV/gzgxLmwkmwBJOoAXJ7lu+GclmHObnRONQNpnD2/9OwUzDkdHCLQxsYPqNDT3kaT3rVGk3mzjVcbTi7Ri7+OwwmgyLqZNJZzbdsno8G9LwVkw/IOJmmUmQ7D6DOA0nvK02XAjsQz8HOxOVOKOfUxdSfh5Fbp6cMbmsaGgdTQGjgE8HlHV7Y4ReaRkfvuDeAOkqr4lltTMuIs6U/VGY34naeAKJyjHMVCjUqdlNk62cpurx+OAXlkazcT6R7GjSeCz3EssqiTQwiJuxnS73nTwsoB5JJJJJOsk3J7SlOstxtp6Ol33Y0Ot5VA3RTxlx9qQ5re5o0niFX63lArZdc7mD2YvkhxHpcSqzZe3SJTlLedClh6VPKPPaSBxBzjd7nOO1zi48SiYakdaiYmlxAaCSdQAJJ7AFZMLyLnksZLRN+t6T/hGrvIQKnrZGuWLVNfudjyMNPWpDDKGQvvDGJj7JjMre8BWTCclqaKxc0yu2yG47mD0eN1a6bEc0WbYAagAAB3BMWF4mOemmtkFfzGMnqyujFhhkLBbXG+OlPe1xJKuFJWPcPlIXxne6J44tcT4KCjxfeio8Z3rVGGrv+DjVq6qu+ok/C/5ZOkqIrssKOH1lRFcfNa8SO+Flz4JbMZHXZV7HcsML0ip5qV3stjE7viAsD3hSbaWx8ysPCM5Wkm/+ufwAYzyxRNuKWJ0h9uT5Nnbmi7j35qoWL5c1tQ6753sF9DIiYWj4Tc95KPxbHMKefkaSdu9szY/ukvA4KvzyQE+hzrRsdmSHiM3yXOqVJvN8j1+DwmGirxg0+MrN/L/AAUgxpZoH5nOZrsy5GfYltxrBPVrGtSlLzI9dFI73Jmx+Bid5q/5JVtEKWUt/wAOxkgzhPMJC5z2fN0C+hmoBejqRcVkeBi7mS5mxLLXx3Bu0ubYgixzTp7lodVlHQjPbDnxk3AkjgYPtAE34hUavhaHEskMgJJu5jmOv9YG+nvKUot5oK9iPsusiY6cuNmi57QPEqcwTAHtla57ogNILedY9xBFrWaSNiqSsRbStWXrHEG41gg8Cr1UZLQ3zi23YS1veFDY3hcmqJrebGm0ZFydrhrPigUkwrFfllLiS43JOlJSi1esiLjZoJOwC54IrAiLrrqxU+EB8TedZmuAtcWDrDUTbdtXn9jNjaSGmRwGgG2vs1IddBWK/dehy9mvnHO0G+kEW8OpIR3BHo5rKwYRghmaHc41re9zhuI0WPeq0iqDEXwvzmHtHU4bCEqdKM9ppp4mpTWqmaHh+StOLc4Xv7XZg4N0+KstBhtIzVBEd7m84fvXVMwnH2yjRocNbTrHZtG9TMVek6iW4J4irLOT5l6o6qJvRjiHZGweQUtDiERFnMjPaxp/BZ3FiW9PSZRsiF5Htb2nT3DWVewBOTew0RtDRvNzTwh3tNjax3xNAPinn4HG4fJT1MXuVD3D4ZM4eCyiblQiZ6tr5D8DeJ0+CBl5XKn/AC2Rs3nOkPmB4JUpQRtp08TLfzf4/safiOS2IW/w+IvOwSRsafjY38FS8ayaxjTzj55W/wDtzl4P2AQfuqtu5UcQOqoLdzY42/lXjOUmv/epODD+VZpuD48zsYeNeOfRv0t7pIj6zCZI3HnWPYevPY5h+8EGYFa6flVrhrmDxsfFGQeDQVIU/Kjc/wCIo6SXaRHmHic4eCRaPH2Olr1LdhPyl9pfJQHQLo6JzzZjS47GguPALXcN5RMNPrKMRHa2GGQDvAB8FcMOyxoJBaKeIfVceZPwuAToQi+8c+viasP9F/j2TMKo+T+sl1QuYPal+SHA+l4KfoeSwN01EhcfZjGa3vcdJ7gFtggY8XbYg9YII4oeXCQdS1RpRRxKuOqz2LZ5GeUmBRwi0UbWbbDSe12s96dMBVxmwVBVGFZou6wG06BxKdkYW23dlbzClAleYlj9LFf5QPPsxjnNPvdHxVSxTLSV1xAwRj2nem/+keKW6kUaaeEq1MlzLZUYg2JudI8MbtcbDu2qtYlyjtbcU7S8+2+7W9zdZ8FTqsySOzpHOe7a4kn/AIQrokmVZvI6NLR8Y7Z7Q7E8pJ6j1sjiPYHosH2Ro43UdzqS5qQUl7czoRWorRVh3nUoTJuCnc9waxpc46g0Fx4BWbDsgJHC8zxHsaBzju/SAOJUVNyyJPFRpdpnuI5SU0zLCihp3+3DFHI0/YeAW9zj2KrSRadHG1vDqVjqYKmnH+Lo2lu2an5o/wASIsd4lWfEcZwSpia6WKWGYxtL3U0ZYBJmjOFj6Lxe+ki52r1l4xyV14bTxG15mZfspIuGm22xtxRmDZLz1ZkFMwSOjYHuYHNDi0nNu0E6bG2jeFaYMDpCM+jxMsf1MkidTSdgkz2tJ7CicIy7q6CpHPyS1EQa4GOQubnXHolr5Gk6DY6LiyGa1k9RbfG6LWzMz2sw18byyVjmPGtr2ljh9k6U2KJ4GeGOAaQc7MNgb6NNrLWanlulLwW0kQaOp0j3OtucAAOBVTypygirnZ7v2qN97hjpm1UDdzGkMMY7LpShPvRsFdbmV3G8bkqXXfYNHRY3ojedp3+SijGjTEi6TJ+eb1MEsm9kT3jiAqdJRRNa5DlqdirJGizHuaNgNloOC8lj56YmVstNO15A5xhzXssC05psRrI0Hq1IH+6SrziHGENB6We43G0ANvxss7cMrh2ZXsHxchzufeS3MJFzc5w6h26UDU4vI55IcWgnQ0HQAiMXw+OJ+ZHKJiOk9rc2O+xhuc7t1dqjyxTo1mTWEzVL39Nxd26U1ZOlqemw97Wh7mkMcLtda7SD9YaL7kOrYlwRclhlzYa9iXPSuYQHtLSRex0G222sKWLERSlpBaSCNRCsFNlXZnpNu/aDZp3nYq7ZchlG5cZWZM1OUMz9TswbGaPHWgDJc3Ovah2vTgKxVISjmdWjVg1+3YOh69EiauvWgk2Audg0lKsaddofEqUJkTS4FI7S70Bv0u4fqpujwiJmnNzztfp+7qVqk2A8Yo+JEUVJLL6tjnbwLD4joVkw/IuR1udkYwbBeR34DxRUdXZEx16NUY7xMtI1e7sJPD8hqUesfK8+82McAL+KsVJkjh41w396aU/mVWhxM7UfBi+9F0UOAh43EPvvnb4LhS5J0A6ERYdrJ52HiHo45NMI+TqaxnZVyO/+zOVTp8a3qUpsc3q+jjwB61Wec2/N3+R2vyJqnA8ziVR2SEn7zHDyVRxXk/xEG7rVG8TZ54SWPC6uzsqY4xeWRrB9Zwb560O/lRpG6nl/uMJ8XWCVOlDe7epuw+OxCyipf+fyrGX1dFNDonhkZ78bmjiRYocTsK0+Xlai+ZBI7texv6qIqeUOleflcOjdvPNOPjGszgllL2OtCvOpnR5SXwyiSMaUHJT3Nm6TsGk8FpVHlrhN/ToRGdv7PDIPA38FbcHyrw52iCWGMn5paKc9lnBt0UYp95AVa1Smr9DL+eKuYtR5CVk3Qge0H50g5pv3rE9wKseH8koGmpkzvqR+iO950nuAWzANcLixB6xpB702+iaVpjRijjVdIVZ7FsKBTYBHC3NhY1g67DX2nWe9c+lKusuFX1IGXCNycYG23dnz5i1bRzEvhZNBIdJa57aqMnc85sje/OUU2RWaj5N5HdOeNvutdJ55qm6PkriPTqZD7sbW+ZK6kcTCOy5ldNsoIkTjZNFurZ1cFqNNyTUfzpag/aib/wBtSEXJBQHW+o/ix/8A5o1jIFdEzHwUXBBC7pSPj3mISt4tcHfdK11vIvQnVLUj/ciP/bTUnIZTnoVMw7Wxu8gEXXKb3ldFIq2Fcm0NbDeirI3TsaOdjcJM25JAcC5jXtBtqLXWOi6jKjkqxGNxtTl1j0o5IjfePSB8FdouRaSJ2dTV7o3WIuInRnNOsZzJAbaBwQ7uS7E2Oz4q67vaM9RG49/pJfTRvsmvVP8AsFqPgVXAseq8MqAaoSvjLXNdC+YOvceiWguOaQ4DTbVcda7E+VWskkzoubiZ1RhjZdH1nOFyeyw3KWxLk9xR9+dggnPttMLJDvLxzbnH3rqt1WQVezpUk32Wc7/JdGo0pu7tcq8lsIzFMe/aLmaCDPP+ZGx0DydpzXZru9pUKY1LVODzM9ZDKz3ons8wgnMTOiW4HW4ntFh8T/WziL/alkP3RbxV7yXFKGCniqOecS4hro3R6LXc0Ai1tZtc9aoBjSqeR0b2vYS1zHBzSNYcDcFZ6lDWQcZ2NHrKKnpelzUJeTa4azOI1+aoGMYRd7ntqYZs43PyjWO+Em3AprF8TkqJTJM67j3BreprR1AbENDQvebRse87GNc/yCSqDjtbDc7gRavM1WSlyCrZNUDmjbJaIcHafBTNJyWSa55QPqxtLj8TrDwKGTit5Emyg2RVHhcsnq2Ejbqb8R0LTKXIiCLUzOPtP9M8NQ4It9BuSZVFuQai1tKJS5K9crvst/qP6KThoWxizGgeZ7TrKn5KJDyUiQkkOlOUs2RRC8ujX0yZdCrAGA9KEq4xpmeVrBd5AG8+W1QgW2dOissLk2A6ybBVmqyhA0Ri/wBZ2gdwURUVj3m73E7uodg1IHNGiFCTz2FxqMsmM0Mu87tDfiP4BRVVljUP0B+YNjPRPxa1XrpQKVKTZsp0oR3B37WSbkknrJNzxKfjrCFGByUJEpxNsapORYiUWzEbquNlTjZ1WqNVUsXPtKQSOpAYfSSyn5NpI9o6Gj7R0K1Ybkm3QZ5Cfqx6B3uOk8Aq6Fy3BPSEaWciLo8XlhN4ZXx+49zONjpVswjLTFXD5ISzDfT86PiDb+Kk8Mgp4bc3EwH2iM93xOuVPRY8dqZHDNd63kZqul4TzpKXi7fz3AI8qMZtpo2ntheDw5xC1eV2MD6Lm+7Syv8AHOKtEGUO9HxZQDcj6GX+5mVY+lfbQj7mVwYgpGnxFU+KrRsNatByi7U+Jb1JQYlvVHgrkQ7KCOP1kjW7i4X4a1C0m8jQIMRR8OI71lMnKNTs6Oe8/VbYcXWQsnKw4ergHa+QnwaPxQOpFbzRDC1ZZR/BtkVeiWTgrAX8qtWejzTeyMuP3nFDu5Sa8/SCPdjib+VLdeKNUdGVZb0v55H0SCvV84nLyuP0ubufbyC5uW1b+9z/AMVyDrK4GhaHm++vc+jkzNRsf02Nd7zQ7zC+fY8uq4fSpu99/NGwcpNe36QT70cTvNirrcVuYX6HVeUo+/0bTJk1Su6VNTntgiP5U3/6Sov3Sm/+PF/Ssqp+VmtbrMT/AHorfykKTp+WSYesgid7rnx+ecjWMjxYuWg8Sskn6/djSIsnqZvQp4G+7DG3yann4e21ho3agqJT8ssZ9ZTPHuyNf5hqkYeVmjPSEzO2MH+VxRdYpvvGeWi8XDOm/Tb8E5PhO5ATYVuXsfKTQH/Pt70Uo/InDl1h5+kx9+cPMI+khxRneExCzpy5Mi5sK3IKbDNymJ8tMP8A3mPuD3eTVFVmX2Ht1Sud7sMh82gKdJDiiLCV33HyZHy4buQcuHJFdymU49VDK/3syMebj4Kt4hyhzP8AVxxxjbpkdxNh4IHWgt46OjsRLu28yblw9QOI4pBFcF4cfZZ6Z8NA7yq9X4pNN62R7hsvZvwiw8FHGJA6/A0x0Y123yDa7KNztEbQwbT6Tv0HioaV5cbuJJ2k3RDokgxode41YZQyQNmryyfMaSWKXBdMasuTmavM1XcHVEr26kKLApZNNs1vtO0cBrKnaPJ+OPSRnu2u1dzdSNRbEzrRgV+iwqSTULN9p2gd3We5WGgwGNml/pu39Hub+t0fmrxMUEjHPETl4BjKm2pONrFHZy7nEYglm16fZiKgudXonUIWOPFN6Kjxc7VVBUoepx+OM2c7TsHpEdttShaTeRDyYsxmt1zsGkoaTKZ3zGgb3afAKBBXoKU5M1RpRWZIzYxK/pPdbYDmjgEwHocFKDkDVzVCSjkEh6WJEKHJYegcTRGoFtkSxIgw9LEiBxHxqhokSxKghIlsfpsNexA4miNcObKnGypyiyfqJOjE4Da+0Y+9ZT1FyfSO9ZMxm5odIfHNCroZPJBdfpw7UiBbKnGyq9UXJ3TD1kkr+wsjHkT4qeo8iaBuuHO96WR3hnWV9Vkyv1qjHi/54mViRLDltdNkzQD6LB3sDvO6kY8naE/Raf8Agx/op1N8S1/UFNd1+xgoK6y345H0LvosHdE0eQTEnJ/QH6Mwe6Xs/lcFXU5bmMX9QUd8H7fZgxYkGNbhNyXULtUb2+7M/wDMSgpuSClPRknb9qNw8WIeq1ENWm8JLO69PpmMmJIMS1qXkZb8ypcPehDvJwQcvIxJ82pYe2JzfJxVdBVW4L9SwUu/7P6MtMKQYVpjuRqo6poe/nB+UrwcjNR1zQ/9Q/lVqnU4ASxmEffXuZiYE26BazFyKSHp1LB7sTnebgpCn5FIR6yeR25rWR+ecmKlU4GOpjcKspX9H9GIugSqfDXyG0bHPOxrS7jbUvoCm5L6OLSIc87ZHGT7p9HwRxwJrG5rGhrR1NaGjgNCfGi97ObVx9PuR5mHUXJ/M7TKRGNnTfwGgcVOUmScUOkNzne0/wBI93UO4LSZ8I3ICbCtycoJHOqYic82U19GmXUqtUuGbkHLh+5GIK26nTToVPyUKFko1CEK6NNuYpWSlUdX1LIheRwGwa3HsGtQtJvYgchC1deyMekdPUBpJ7lF1+ULnaIhmjadLj+AUM4km50k9Z0lLc+BphhnnIkK3HHv0N9Bu7pHtP6KNuusuQN3NKio7EML268XIhQpddJXt1RdxYK9DkuCkc7UNG06ApGnwgfPN9w0DjrU1WynVUSOZcmw0nYNJUjS4LI7XZo+tr4DSpKBjW6GgDs/VENmRKC3i3iZbjqPJ+IaXkvOzojgNPip2izI/Vta3sAB461DtnTzKhGopZCJVJSzZY465FRV6rLKpPx1asAtcWII2HEd6qEdYioq5Qhc4cS3qQgxPeqRFXo2HEN6hC9QYlvR8WIKiwYjvRv9stYLvc1o2ucGjiVCF3ZVAp0OWcT8pNJHrlzzsja6Tx6PigZuWiJvqoJHb3ubGPDOQOpFZs0wwlafZi/j5NWXLHZeW2c+rgib7znyeWahZOWGtdqEDeyJx83lLeIgjXHRWIlwXqbYuWIf3q1x+fGOyJv4pxvKhXf6jP4TUPWYeI39Gr8Y839G1rljTOVOtHXEe2L9HBEx8rVWNccB+xIPzqdagR6FxO63M1xeFoWXRcsEvzqeM9kjm+YKKZyxDrpeE/6sV9Zp8Rb0PjF3PdfZoL6UFCzYaFTm8sMfXTv7pGn8Fx5YI+qnf3yNH4K+sU+ID0Vi13PdfZYp8L3KPnwvcoSo5Xbj0KYX+tKT4Bg81CV/KRUv6HNxj6rM48Xk+SnWIcS1orEvNW9fos1Rh1gSdQ1k6h2lVXF8oaaG4z893sx+nxd0RxVYxPEZpvXSvfuc4lvc3UOCiZIEt4jgaoaJt23yC8UytlkuIgI27vSf8XV3BV6QEkkkknWSbk9pRz4Uy6JLdRvM1LCxgrRQEWJJYi3RJBjVqQuVIELV5mokxpBjR6wl0wBeht9SkYcI9s9w/VGxwhvRAC0KJy3VSyIyHDHHpeiOJ4I6ChY3qudp0p9ciSQlzbF3XockLrqwB0OSg9M3XoKhAgSJYlQ2cvQ5QgY2VONnQIelh6hCRZUJ9lSoObEGs6R07BpPBAT5QOOhgzd50n9AqbSDjTlLIuP9oBou5wA2k2QdRlmxnQBefhbxOnwVKlqHON3Ek7zdJDktze41QoR7xZKrLKof0XCMfUGn4jp4WUXJVuebvcXHa4lx4lAhyWHpMrvM303GHZQY2RONkQQeltkS3E1xrBzZE62VANkTjZEDiaY1iRZMiI5lFtlTzJkGqaFVJiN6faFERVCMhqlWqH0jDeaSHRpcU6eFihcBkcQ0BFqSpiLA5pPVwyu92N58QE83IisdqppO8Bv8xCHo5bkaFjKXekl6ogLriVYv7va/93d8cX9abfkHXD6M/udGfJyro5rc+QXWsNLvx5r7K85NuapyTJGsGulm7o3O8roSXA529KCYdsMg/Kp+5Zon+DLsyXNEQ+JMuiUlJSOGtrh2tITRpzsPBWpASoIjXRJt0SmosFmf0IZXe7E93kFKUfJxXy9Gnc0bZC2LwcQfBNjrPJGKrGnDtSS9UU0xJBiWr0HInKdNTM1o62xAvPxOsBwKsdFyaUkItzQkPW6X5Q8DoHcFojSm8zkVsZh49l38jEi1JIT7mJBatp50aIXlk4QkkKEEL1e2XllCHLl1lyhD2666DnxJrdXpHdq4qPnrXO1mw2DQqbGRptkrPiDW9dzsH4lR8+Jvdq9EbtfFBrkDbHRppCrrrpK9Qjbirr26Qvbqi7iw5KDk1de3UsGpDwclB6YBSg5DYYphAelh6GDk5EC42aCTsAuUOqNjUCRInGyI6gybe7TIQwbOk7hqCs+G4PBFYhgc72n+meGocFapNlSx0IeJXcOwmeb1UbiPatmt+I2CteGcnzzYzTNb9Vgzz8RsPNS0VajIq5MVGKzMs9I1X2dgXhuRtIy2c10h2yPJHwtsFaKCKKP1ccbPdY1p4gKsRV6Mhr0xRSyRjnWqT7Umy4R129EsqQqnFiCMixBEKLKJAlKEir0XHXKEJBcmGVQKdDwVCCly5coQ5cuXKEOXhYF6uUIfMTok0Y1JPhTLoVCABYkFiNdEh6h4YLuNhxUIMZqS8gC5Nhv0IGoxn/THe79FGyylxu4k9v4IHJDo0W8yRnxRo6Ivv1D/AJUdNUud0j3ahwSLLrIW7j1TURK5errKgjxcvV4oUcuXLlCHL1eLlCHq668XrRc2ULue3S4oy42aCTuRtPhXW89w/EqThYGizRYbkSiKlWSyBKTBuuQ/ZH4lTVKxrBZgA7PxPWhQ5LD0aSQiU5SzJNlQiI6pRDZE82VWATUdUio6tQLJ0+yoUIWGOtRUdaq3HUoiOqUIWeKuRcVeqtHVIiOsUIWyLEEZFiKqEdai4q5QhcIsRRkWIKmNxGwuToCgMQ5TWMuIGmRw0ZzrsYD2dI+CFyUcxlOlOo7RRr0VemK7Kqmg9fNGw7C4F3wC7vBYHiOW9VPcOlLWn5kfybe+2k95UQJkiVfgjqUtGX/zJcvs3Ot5XqJnqxLL7rMwcXkHwUPPy1/6dL3vmt4Bn4rJhKliVZ5VqnE6tLR2EWav5t/ixpT+WWoPRghHaXu/EJP98NV/pQfDJ/Ws5EiWJEp1anE3xwOD/wCNe5//2Q=="/>
          <p:cNvSpPr>
            <a:spLocks noChangeAspect="1" noChangeArrowheads="1"/>
          </p:cNvSpPr>
          <p:nvPr/>
        </p:nvSpPr>
        <p:spPr bwMode="auto">
          <a:xfrm>
            <a:off x="155575" y="-723900"/>
            <a:ext cx="3028950" cy="1514475"/>
          </a:xfrm>
          <a:prstGeom prst="rect">
            <a:avLst/>
          </a:prstGeom>
          <a:noFill/>
        </p:spPr>
        <p:txBody>
          <a:bodyPr vert="horz" wrap="square" lIns="91440" tIns="45720" rIns="91440" bIns="45720" numCol="1" anchor="t" anchorCtr="0" compatLnSpc="1">
            <a:prstTxWarp prst="textNoShape">
              <a:avLst/>
            </a:prstTxWarp>
          </a:bodyPr>
          <a:lstStyle/>
          <a:p>
            <a:endParaRPr lang="cs-CZ" dirty="0"/>
          </a:p>
        </p:txBody>
      </p:sp>
      <p:pic>
        <p:nvPicPr>
          <p:cNvPr id="1046" name="Picture 22" descr="http://www.donthatemiami.com/wp-content/uploads/2012/08/2009-usa-flag-graphics.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14" name="TextovéPole 13"/>
          <p:cNvSpPr txBox="1"/>
          <p:nvPr/>
        </p:nvSpPr>
        <p:spPr>
          <a:xfrm>
            <a:off x="1714480" y="571480"/>
            <a:ext cx="6143668" cy="5509200"/>
          </a:xfrm>
          <a:prstGeom prst="rect">
            <a:avLst/>
          </a:prstGeom>
          <a:noFill/>
        </p:spPr>
        <p:txBody>
          <a:bodyPr wrap="square" rtlCol="0">
            <a:spAutoFit/>
          </a:bodyPr>
          <a:lstStyle/>
          <a:p>
            <a:pPr algn="ctr"/>
            <a:r>
              <a:rPr lang="en-US" sz="8800" b="1" u="sng" dirty="0" smtClean="0">
                <a:solidFill>
                  <a:srgbClr val="FFC000"/>
                </a:solidFill>
              </a:rPr>
              <a:t>History of the United States of America</a:t>
            </a:r>
            <a:endParaRPr lang="cs-CZ" sz="8800" b="1" u="sng" dirty="0">
              <a:solidFill>
                <a:srgbClr val="FFC000"/>
              </a:solidFill>
            </a:endParaRPr>
          </a:p>
        </p:txBody>
      </p:sp>
    </p:spTree>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260648"/>
            <a:ext cx="5832648" cy="4708981"/>
          </a:xfrm>
          <a:prstGeom prst="rect">
            <a:avLst/>
          </a:prstGeom>
          <a:noFill/>
        </p:spPr>
        <p:txBody>
          <a:bodyPr wrap="square" rtlCol="0">
            <a:spAutoFit/>
          </a:bodyPr>
          <a:lstStyle/>
          <a:p>
            <a:r>
              <a:rPr lang="en-US" sz="2000" b="1" u="sng" dirty="0" smtClean="0"/>
              <a:t>Quiz</a:t>
            </a:r>
          </a:p>
          <a:p>
            <a:endParaRPr lang="en-US" sz="2000" b="1" u="sng" dirty="0"/>
          </a:p>
          <a:p>
            <a:pPr marL="285750" indent="-285750">
              <a:buFont typeface="Arial" pitchFamily="34" charset="0"/>
              <a:buChar char="•"/>
            </a:pPr>
            <a:r>
              <a:rPr lang="en-US" sz="2000" b="1" dirty="0" smtClean="0"/>
              <a:t>What was the name of the first English settlement in the Northern America</a:t>
            </a:r>
            <a:r>
              <a:rPr lang="cs-CZ" sz="2000" b="1" dirty="0" smtClean="0"/>
              <a:t>?</a:t>
            </a:r>
            <a:r>
              <a:rPr lang="en-US" sz="2000" b="1" dirty="0" smtClean="0"/>
              <a:t> </a:t>
            </a:r>
          </a:p>
          <a:p>
            <a:pPr marL="285750" indent="-285750">
              <a:buFont typeface="Arial" pitchFamily="34" charset="0"/>
              <a:buChar char="•"/>
            </a:pPr>
            <a:endParaRPr lang="en-US" sz="2000" b="1" dirty="0" smtClean="0"/>
          </a:p>
          <a:p>
            <a:pPr marL="285750" indent="-285750">
              <a:buFont typeface="Arial" pitchFamily="34" charset="0"/>
              <a:buChar char="•"/>
            </a:pPr>
            <a:r>
              <a:rPr lang="en-US" sz="2000" b="1" dirty="0" smtClean="0"/>
              <a:t>What is Boston tea party?</a:t>
            </a:r>
          </a:p>
          <a:p>
            <a:pPr marL="285750" indent="-285750">
              <a:buFont typeface="Arial" pitchFamily="34" charset="0"/>
              <a:buChar char="•"/>
            </a:pPr>
            <a:endParaRPr lang="en-US" sz="2000" b="1" dirty="0" smtClean="0"/>
          </a:p>
          <a:p>
            <a:pPr marL="285750" indent="-285750">
              <a:buFont typeface="Arial" pitchFamily="34" charset="0"/>
              <a:buChar char="•"/>
            </a:pPr>
            <a:r>
              <a:rPr lang="en-US" sz="2000" b="1" dirty="0" smtClean="0"/>
              <a:t>When the Declaration of Independence was adopted, who was the author?</a:t>
            </a:r>
          </a:p>
          <a:p>
            <a:pPr marL="285750" indent="-285750">
              <a:buFont typeface="Arial" pitchFamily="34" charset="0"/>
              <a:buChar char="•"/>
            </a:pPr>
            <a:endParaRPr lang="en-US" sz="2000" b="1" dirty="0" smtClean="0"/>
          </a:p>
          <a:p>
            <a:pPr marL="285750" indent="-285750">
              <a:buFont typeface="Arial" pitchFamily="34" charset="0"/>
              <a:buChar char="•"/>
            </a:pPr>
            <a:r>
              <a:rPr lang="en-US" sz="2000" b="1" dirty="0" smtClean="0"/>
              <a:t>When was American civil war?</a:t>
            </a:r>
          </a:p>
          <a:p>
            <a:pPr marL="285750" indent="-285750">
              <a:buFont typeface="Arial" pitchFamily="34" charset="0"/>
              <a:buChar char="•"/>
            </a:pPr>
            <a:endParaRPr lang="en-US" sz="2000" b="1" dirty="0" smtClean="0"/>
          </a:p>
          <a:p>
            <a:pPr marL="285750" indent="-285750">
              <a:buFont typeface="Arial" pitchFamily="34" charset="0"/>
              <a:buChar char="•"/>
            </a:pPr>
            <a:r>
              <a:rPr lang="en-US" sz="2000" b="1" dirty="0" smtClean="0"/>
              <a:t>Who assassinated J.F. Kennedy?</a:t>
            </a:r>
          </a:p>
          <a:p>
            <a:pPr marL="285750" indent="-285750">
              <a:buFont typeface="Arial" pitchFamily="34" charset="0"/>
              <a:buChar char="•"/>
            </a:pPr>
            <a:endParaRPr lang="en-US" sz="2000" b="1" dirty="0" smtClean="0"/>
          </a:p>
          <a:p>
            <a:pPr marL="285750" indent="-285750">
              <a:buFont typeface="Arial" pitchFamily="34" charset="0"/>
              <a:buChar char="•"/>
            </a:pPr>
            <a:endParaRPr lang="ru-RU" sz="2000" b="1" dirty="0"/>
          </a:p>
        </p:txBody>
      </p:sp>
    </p:spTree>
    <p:extLst>
      <p:ext uri="{BB962C8B-B14F-4D97-AF65-F5344CB8AC3E}">
        <p14:creationId xmlns:p14="http://schemas.microsoft.com/office/powerpoint/2010/main" val="310518428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www.donthatemiami.com/wp-content/uploads/2012/08/2009-usa-flag-graphics.jp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0" y="0"/>
            <a:ext cx="9144000" cy="6858000"/>
          </a:xfrm>
          <a:prstGeom prst="rect">
            <a:avLst/>
          </a:prstGeom>
          <a:noFill/>
        </p:spPr>
      </p:pic>
      <p:pic>
        <p:nvPicPr>
          <p:cNvPr id="30722" name="Picture 2" descr="http://t3.gstatic.com/images?q=tbn:ANd9GcSgOPbxHo2Z5ge4lCR_IRivqHuD2t4vssLzgA-935u-QeicJm3h"/>
          <p:cNvPicPr>
            <a:picLocks noChangeAspect="1" noChangeArrowheads="1"/>
          </p:cNvPicPr>
          <p:nvPr/>
        </p:nvPicPr>
        <p:blipFill>
          <a:blip r:embed="rId3"/>
          <a:srcRect/>
          <a:stretch>
            <a:fillRect/>
          </a:stretch>
        </p:blipFill>
        <p:spPr bwMode="auto">
          <a:xfrm>
            <a:off x="285720" y="1357298"/>
            <a:ext cx="1933575" cy="2362200"/>
          </a:xfrm>
          <a:prstGeom prst="rect">
            <a:avLst/>
          </a:prstGeom>
          <a:noFill/>
        </p:spPr>
      </p:pic>
      <p:sp>
        <p:nvSpPr>
          <p:cNvPr id="6" name="TextovéPole 5"/>
          <p:cNvSpPr txBox="1"/>
          <p:nvPr/>
        </p:nvSpPr>
        <p:spPr>
          <a:xfrm>
            <a:off x="142844" y="285728"/>
            <a:ext cx="8858312" cy="1015663"/>
          </a:xfrm>
          <a:prstGeom prst="rect">
            <a:avLst/>
          </a:prstGeom>
          <a:noFill/>
        </p:spPr>
        <p:txBody>
          <a:bodyPr wrap="square" rtlCol="0">
            <a:spAutoFit/>
          </a:bodyPr>
          <a:lstStyle/>
          <a:p>
            <a:pPr>
              <a:buFont typeface="Arial" pitchFamily="34" charset="0"/>
              <a:buChar char="•"/>
            </a:pPr>
            <a:r>
              <a:rPr lang="en-US" sz="2000" b="1" dirty="0" smtClean="0"/>
              <a:t>In 1507, German cartographer Martin Waldseemüller produced a world map on which he named the lands of the Western Hemisphere "America" after Italian explorer and cartographer Amerigo Vespucci</a:t>
            </a:r>
            <a:r>
              <a:rPr lang="en-US" sz="2000" b="1" dirty="0"/>
              <a:t>.</a:t>
            </a:r>
            <a:endParaRPr lang="cs-CZ" sz="2000" b="1" dirty="0"/>
          </a:p>
        </p:txBody>
      </p:sp>
      <p:sp>
        <p:nvSpPr>
          <p:cNvPr id="7" name="TextovéPole 6"/>
          <p:cNvSpPr txBox="1"/>
          <p:nvPr/>
        </p:nvSpPr>
        <p:spPr>
          <a:xfrm>
            <a:off x="214282" y="4071942"/>
            <a:ext cx="8715436" cy="1508105"/>
          </a:xfrm>
          <a:prstGeom prst="rect">
            <a:avLst/>
          </a:prstGeom>
          <a:noFill/>
        </p:spPr>
        <p:txBody>
          <a:bodyPr wrap="square" rtlCol="0">
            <a:spAutoFit/>
          </a:bodyPr>
          <a:lstStyle/>
          <a:p>
            <a:pPr>
              <a:buFont typeface="Arial" pitchFamily="34" charset="0"/>
              <a:buChar char="•"/>
            </a:pPr>
            <a:r>
              <a:rPr lang="cs-CZ" sz="2000" b="1" dirty="0" smtClean="0"/>
              <a:t>May 14, 1607</a:t>
            </a:r>
            <a:r>
              <a:rPr lang="en-US" sz="2000" b="1" dirty="0" smtClean="0"/>
              <a:t>- establishment of the first permanent English settlement in  Northern America- </a:t>
            </a:r>
            <a:r>
              <a:rPr lang="en-US" sz="3200" b="1" u="sng" dirty="0" smtClean="0"/>
              <a:t>Jamestown</a:t>
            </a:r>
            <a:r>
              <a:rPr lang="cs-CZ" sz="3200" b="1" u="sng" dirty="0" smtClean="0"/>
              <a:t> </a:t>
            </a:r>
            <a:endParaRPr lang="en-US" sz="3200" b="1" u="sng" dirty="0" smtClean="0"/>
          </a:p>
          <a:p>
            <a:pPr>
              <a:buFont typeface="Arial" pitchFamily="34" charset="0"/>
              <a:buChar char="•"/>
            </a:pPr>
            <a:endParaRPr lang="en-US" sz="2000" b="1" dirty="0" smtClean="0"/>
          </a:p>
          <a:p>
            <a:pPr>
              <a:buFont typeface="Arial" pitchFamily="34" charset="0"/>
              <a:buChar char="•"/>
            </a:pPr>
            <a:r>
              <a:rPr lang="en-US" sz="2000" b="1" dirty="0" smtClean="0"/>
              <a:t>Between 1607 and 1733- establishment of 13 colonies. </a:t>
            </a:r>
            <a:endParaRPr lang="cs-CZ" sz="2000" b="1" u="sng" dirty="0"/>
          </a:p>
        </p:txBody>
      </p:sp>
      <p:pic>
        <p:nvPicPr>
          <p:cNvPr id="30724" name="Picture 4" descr="File:Location of jamestown virginia.jpg"/>
          <p:cNvPicPr>
            <a:picLocks noChangeAspect="1" noChangeArrowheads="1"/>
          </p:cNvPicPr>
          <p:nvPr/>
        </p:nvPicPr>
        <p:blipFill>
          <a:blip r:embed="rId4"/>
          <a:srcRect/>
          <a:stretch>
            <a:fillRect/>
          </a:stretch>
        </p:blipFill>
        <p:spPr bwMode="auto">
          <a:xfrm>
            <a:off x="5357818" y="1000108"/>
            <a:ext cx="3574404" cy="3071834"/>
          </a:xfrm>
          <a:prstGeom prst="rect">
            <a:avLst/>
          </a:prstGeom>
          <a:noFill/>
        </p:spPr>
      </p:pic>
      <p:pic>
        <p:nvPicPr>
          <p:cNvPr id="30726" name="Picture 6" descr="File:Jamestown Virginia ruin.JPG"/>
          <p:cNvPicPr>
            <a:picLocks noChangeAspect="1" noChangeArrowheads="1"/>
          </p:cNvPicPr>
          <p:nvPr/>
        </p:nvPicPr>
        <p:blipFill>
          <a:blip r:embed="rId5"/>
          <a:srcRect/>
          <a:stretch>
            <a:fillRect/>
          </a:stretch>
        </p:blipFill>
        <p:spPr bwMode="auto">
          <a:xfrm>
            <a:off x="2428860" y="1714488"/>
            <a:ext cx="2728747" cy="1785950"/>
          </a:xfrm>
          <a:prstGeom prst="rect">
            <a:avLst/>
          </a:prstGeom>
          <a:noFill/>
        </p:spPr>
      </p:pic>
      <p:pic>
        <p:nvPicPr>
          <p:cNvPr id="30732" name="Picture 12" descr="http://t1.gstatic.com/images?q=tbn:ANd9GcQfS9sQ2j1o7cxkXAB83lYlUE1cavIQkaGIap9f7YG1eEsB3Qb6YA"/>
          <p:cNvPicPr>
            <a:picLocks noChangeAspect="1" noChangeArrowheads="1"/>
          </p:cNvPicPr>
          <p:nvPr/>
        </p:nvPicPr>
        <p:blipFill>
          <a:blip r:embed="rId6"/>
          <a:srcRect/>
          <a:stretch>
            <a:fillRect/>
          </a:stretch>
        </p:blipFill>
        <p:spPr bwMode="auto">
          <a:xfrm>
            <a:off x="6300192" y="4389422"/>
            <a:ext cx="1924050" cy="2381250"/>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www.donthatemiami.com/wp-content/uploads/2012/08/2009-usa-flag-graphics.jp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3" name="TextovéPole 2"/>
          <p:cNvSpPr txBox="1"/>
          <p:nvPr/>
        </p:nvSpPr>
        <p:spPr>
          <a:xfrm>
            <a:off x="214282" y="428604"/>
            <a:ext cx="8643998" cy="1015663"/>
          </a:xfrm>
          <a:prstGeom prst="rect">
            <a:avLst/>
          </a:prstGeom>
          <a:noFill/>
        </p:spPr>
        <p:txBody>
          <a:bodyPr wrap="square" rtlCol="0">
            <a:spAutoFit/>
          </a:bodyPr>
          <a:lstStyle/>
          <a:p>
            <a:pPr>
              <a:buFont typeface="Arial" pitchFamily="34" charset="0"/>
              <a:buChar char="•"/>
            </a:pPr>
            <a:r>
              <a:rPr lang="cs-CZ" sz="2000" b="1" dirty="0" smtClean="0"/>
              <a:t>December 16, 1773</a:t>
            </a:r>
            <a:r>
              <a:rPr lang="en-US" sz="2000" b="1" dirty="0" smtClean="0"/>
              <a:t>-</a:t>
            </a:r>
            <a:r>
              <a:rPr lang="en-US" sz="2000" dirty="0" smtClean="0"/>
              <a:t> </a:t>
            </a:r>
            <a:r>
              <a:rPr lang="en-US" sz="2000" b="1" u="sng" dirty="0" smtClean="0"/>
              <a:t>Boston Tea Party</a:t>
            </a:r>
            <a:r>
              <a:rPr lang="en-US" sz="2000" dirty="0" smtClean="0"/>
              <a:t>- </a:t>
            </a:r>
            <a:r>
              <a:rPr lang="en-US" sz="2000" b="1" dirty="0" smtClean="0"/>
              <a:t>was a political protest act against  British tax politic.  A group of colonists entered  British ships and destroyed boxes with tea by throwing them into Boston Harbor.</a:t>
            </a:r>
            <a:endParaRPr lang="cs-CZ" sz="2000" b="1" dirty="0"/>
          </a:p>
        </p:txBody>
      </p:sp>
      <p:pic>
        <p:nvPicPr>
          <p:cNvPr id="31746" name="Picture 2" descr="Two ships in a harbor, one in the distance. On board, men stripped to the waist and wearing feathers in their hair throw crates of tea overboard. A large crowd, mostly men, stands on the dock, waving hats and cheering. A few people wave their hats from windows in a nearby building."/>
          <p:cNvPicPr>
            <a:picLocks noChangeAspect="1" noChangeArrowheads="1"/>
          </p:cNvPicPr>
          <p:nvPr/>
        </p:nvPicPr>
        <p:blipFill>
          <a:blip r:embed="rId3"/>
          <a:srcRect/>
          <a:stretch>
            <a:fillRect/>
          </a:stretch>
        </p:blipFill>
        <p:spPr bwMode="auto">
          <a:xfrm>
            <a:off x="142844" y="1643050"/>
            <a:ext cx="3571875" cy="2152650"/>
          </a:xfrm>
          <a:prstGeom prst="rect">
            <a:avLst/>
          </a:prstGeom>
          <a:noFill/>
        </p:spPr>
      </p:pic>
      <p:sp>
        <p:nvSpPr>
          <p:cNvPr id="5" name="TextovéPole 4"/>
          <p:cNvSpPr txBox="1"/>
          <p:nvPr/>
        </p:nvSpPr>
        <p:spPr>
          <a:xfrm>
            <a:off x="285720" y="4429132"/>
            <a:ext cx="8501122" cy="1631216"/>
          </a:xfrm>
          <a:prstGeom prst="rect">
            <a:avLst/>
          </a:prstGeom>
          <a:noFill/>
        </p:spPr>
        <p:txBody>
          <a:bodyPr wrap="square" rtlCol="0">
            <a:spAutoFit/>
          </a:bodyPr>
          <a:lstStyle/>
          <a:p>
            <a:pPr>
              <a:buFont typeface="Arial" pitchFamily="34" charset="0"/>
              <a:buChar char="•"/>
            </a:pPr>
            <a:r>
              <a:rPr lang="cs-CZ" sz="2000" b="1" dirty="0" smtClean="0"/>
              <a:t>July 4, 1776</a:t>
            </a:r>
            <a:r>
              <a:rPr lang="en-US" sz="2000" b="1" dirty="0" smtClean="0"/>
              <a:t>- </a:t>
            </a:r>
            <a:r>
              <a:rPr lang="en-US" sz="2000" b="1" u="sng" dirty="0" smtClean="0"/>
              <a:t>Declaration of Independence </a:t>
            </a:r>
            <a:r>
              <a:rPr lang="en-US" sz="2000" b="1" dirty="0" smtClean="0"/>
              <a:t>was a statement adopted by the Continental Congress, which announced that the thirteen American colonies, then at war with Great Britain, regarded themselves as independent states, and no longer a part of the British Empire.  Author of  the Declaration was Thomas Jefferson.</a:t>
            </a:r>
            <a:endParaRPr lang="cs-CZ" sz="2000" b="1" dirty="0"/>
          </a:p>
        </p:txBody>
      </p:sp>
      <p:pic>
        <p:nvPicPr>
          <p:cNvPr id="31748" name="Picture 4" descr="File:Thomas Jefferson by Rembrandt Peale, 1800.jpg"/>
          <p:cNvPicPr>
            <a:picLocks noChangeAspect="1" noChangeArrowheads="1"/>
          </p:cNvPicPr>
          <p:nvPr/>
        </p:nvPicPr>
        <p:blipFill>
          <a:blip r:embed="rId4"/>
          <a:srcRect/>
          <a:stretch>
            <a:fillRect/>
          </a:stretch>
        </p:blipFill>
        <p:spPr bwMode="auto">
          <a:xfrm>
            <a:off x="3857620" y="1428736"/>
            <a:ext cx="2515332" cy="3000396"/>
          </a:xfrm>
          <a:prstGeom prst="rect">
            <a:avLst/>
          </a:prstGeom>
          <a:noFill/>
        </p:spPr>
      </p:pic>
      <p:pic>
        <p:nvPicPr>
          <p:cNvPr id="31750" name="Picture 6" descr="North facade of Independence Hall"/>
          <p:cNvPicPr>
            <a:picLocks noChangeAspect="1" noChangeArrowheads="1"/>
          </p:cNvPicPr>
          <p:nvPr/>
        </p:nvPicPr>
        <p:blipFill>
          <a:blip r:embed="rId5"/>
          <a:srcRect/>
          <a:stretch>
            <a:fillRect/>
          </a:stretch>
        </p:blipFill>
        <p:spPr bwMode="auto">
          <a:xfrm>
            <a:off x="6643702" y="1428736"/>
            <a:ext cx="2286016" cy="3000396"/>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www.donthatemiami.com/wp-content/uploads/2012/08/2009-usa-flag-graphics.jp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4" name="TextovéPole 3"/>
          <p:cNvSpPr txBox="1"/>
          <p:nvPr/>
        </p:nvSpPr>
        <p:spPr>
          <a:xfrm>
            <a:off x="285720" y="142852"/>
            <a:ext cx="8429684" cy="3477875"/>
          </a:xfrm>
          <a:prstGeom prst="rect">
            <a:avLst/>
          </a:prstGeom>
          <a:noFill/>
        </p:spPr>
        <p:txBody>
          <a:bodyPr wrap="square" rtlCol="0">
            <a:spAutoFit/>
          </a:bodyPr>
          <a:lstStyle/>
          <a:p>
            <a:pPr>
              <a:buFont typeface="Arial" pitchFamily="34" charset="0"/>
              <a:buChar char="•"/>
            </a:pPr>
            <a:r>
              <a:rPr lang="en-US" sz="2000" b="1" dirty="0" smtClean="0"/>
              <a:t>1775-1783-</a:t>
            </a:r>
            <a:r>
              <a:rPr lang="cs-CZ" sz="2000" b="1" u="sng" dirty="0" smtClean="0"/>
              <a:t>American Revolutionary War</a:t>
            </a:r>
            <a:r>
              <a:rPr lang="en-US" sz="2000" b="1" dirty="0" smtClean="0"/>
              <a:t>- it began as war between the British Empire and the United States of America, but later France, Netherlands and Spain joined the conflict as allies of the United States. The result of the war was independence of the US.</a:t>
            </a:r>
          </a:p>
          <a:p>
            <a:r>
              <a:rPr lang="en-US" sz="2000" b="1" dirty="0"/>
              <a:t> </a:t>
            </a:r>
            <a:r>
              <a:rPr lang="en-US" sz="2000" b="1" dirty="0" smtClean="0"/>
              <a:t>Most important battles:</a:t>
            </a:r>
          </a:p>
          <a:p>
            <a:pPr>
              <a:buFont typeface="Wingdings" pitchFamily="2" charset="2"/>
              <a:buChar char="Ø"/>
            </a:pPr>
            <a:r>
              <a:rPr lang="en-US" sz="2000" b="1" dirty="0" smtClean="0"/>
              <a:t>Battles of Lexington and Concord, 1776- first battle of the war,</a:t>
            </a:r>
          </a:p>
          <a:p>
            <a:r>
              <a:rPr lang="en-US" sz="2000" b="1" dirty="0"/>
              <a:t> A</a:t>
            </a:r>
            <a:r>
              <a:rPr lang="en-US" sz="2000" b="1" dirty="0" smtClean="0"/>
              <a:t>merican victory</a:t>
            </a:r>
          </a:p>
          <a:p>
            <a:pPr>
              <a:buFont typeface="Wingdings" pitchFamily="2" charset="2"/>
              <a:buChar char="Ø"/>
            </a:pPr>
            <a:r>
              <a:rPr lang="en-US" sz="2000" b="1" dirty="0" smtClean="0"/>
              <a:t>Battle of Saratoga, 1777- American victory, France enters the war</a:t>
            </a:r>
          </a:p>
          <a:p>
            <a:pPr>
              <a:buFont typeface="Wingdings" pitchFamily="2" charset="2"/>
              <a:buChar char="Ø"/>
            </a:pPr>
            <a:r>
              <a:rPr lang="en-US" sz="2000" b="1" dirty="0" smtClean="0"/>
              <a:t>Battle of  Yorktown, 1781- American victory, capitulation of British ground forces.</a:t>
            </a:r>
          </a:p>
          <a:p>
            <a:endParaRPr lang="cs-CZ" sz="2000" b="1" u="sng" dirty="0"/>
          </a:p>
        </p:txBody>
      </p:sp>
      <p:pic>
        <p:nvPicPr>
          <p:cNvPr id="32772" name="Picture 4" descr="File:US flag 13 stars – Betsy Ross.svg"/>
          <p:cNvPicPr>
            <a:picLocks noChangeAspect="1" noChangeArrowheads="1"/>
          </p:cNvPicPr>
          <p:nvPr/>
        </p:nvPicPr>
        <p:blipFill>
          <a:blip r:embed="rId3"/>
          <a:srcRect/>
          <a:stretch>
            <a:fillRect/>
          </a:stretch>
        </p:blipFill>
        <p:spPr bwMode="auto">
          <a:xfrm>
            <a:off x="428597" y="3214686"/>
            <a:ext cx="3357586" cy="1766930"/>
          </a:xfrm>
          <a:prstGeom prst="rect">
            <a:avLst/>
          </a:prstGeom>
          <a:noFill/>
        </p:spPr>
      </p:pic>
      <p:pic>
        <p:nvPicPr>
          <p:cNvPr id="32776" name="Picture 8" descr="File:Flag of the United Kingdom (3-5).svg"/>
          <p:cNvPicPr>
            <a:picLocks noChangeAspect="1" noChangeArrowheads="1"/>
          </p:cNvPicPr>
          <p:nvPr/>
        </p:nvPicPr>
        <p:blipFill>
          <a:blip r:embed="rId4"/>
          <a:srcRect/>
          <a:stretch>
            <a:fillRect/>
          </a:stretch>
        </p:blipFill>
        <p:spPr bwMode="auto">
          <a:xfrm>
            <a:off x="5500694" y="3214686"/>
            <a:ext cx="3071834" cy="1803033"/>
          </a:xfrm>
          <a:prstGeom prst="rect">
            <a:avLst/>
          </a:prstGeom>
          <a:noFill/>
        </p:spPr>
      </p:pic>
      <p:pic>
        <p:nvPicPr>
          <p:cNvPr id="32778" name="Picture 10" descr="Surrender of General Burgoyne.jpg"/>
          <p:cNvPicPr>
            <a:picLocks noChangeAspect="1" noChangeArrowheads="1"/>
          </p:cNvPicPr>
          <p:nvPr/>
        </p:nvPicPr>
        <p:blipFill>
          <a:blip r:embed="rId5"/>
          <a:srcRect/>
          <a:stretch>
            <a:fillRect/>
          </a:stretch>
        </p:blipFill>
        <p:spPr bwMode="auto">
          <a:xfrm>
            <a:off x="428596" y="5143512"/>
            <a:ext cx="2286016" cy="1516391"/>
          </a:xfrm>
          <a:prstGeom prst="rect">
            <a:avLst/>
          </a:prstGeom>
          <a:noFill/>
        </p:spPr>
      </p:pic>
      <p:pic>
        <p:nvPicPr>
          <p:cNvPr id="32780" name="Picture 12" descr="http://upload.wikimedia.org/wikipedia/commons/thumb/e/ea/Bunker_Hill_by_Pyle.jpg/220px-Bunker_Hill_by_Pyle.jpg"/>
          <p:cNvPicPr>
            <a:picLocks noChangeAspect="1" noChangeArrowheads="1"/>
          </p:cNvPicPr>
          <p:nvPr/>
        </p:nvPicPr>
        <p:blipFill>
          <a:blip r:embed="rId6"/>
          <a:srcRect/>
          <a:stretch>
            <a:fillRect/>
          </a:stretch>
        </p:blipFill>
        <p:spPr bwMode="auto">
          <a:xfrm>
            <a:off x="3357554" y="5143512"/>
            <a:ext cx="2215056" cy="1500198"/>
          </a:xfrm>
          <a:prstGeom prst="rect">
            <a:avLst/>
          </a:prstGeom>
          <a:noFill/>
        </p:spPr>
      </p:pic>
      <p:pic>
        <p:nvPicPr>
          <p:cNvPr id="32782" name="Picture 14" descr="BattleOfVirginiaCapes.jpg"/>
          <p:cNvPicPr>
            <a:picLocks noChangeAspect="1" noChangeArrowheads="1"/>
          </p:cNvPicPr>
          <p:nvPr/>
        </p:nvPicPr>
        <p:blipFill>
          <a:blip r:embed="rId7"/>
          <a:srcRect/>
          <a:stretch>
            <a:fillRect/>
          </a:stretch>
        </p:blipFill>
        <p:spPr bwMode="auto">
          <a:xfrm>
            <a:off x="6143636" y="5143512"/>
            <a:ext cx="2428892" cy="1522107"/>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2" descr="http://www.donthatemiami.com/wp-content/uploads/2012/08/2009-usa-flag-graphics.jpg"/>
          <p:cNvPicPr>
            <a:picLocks noChangeAspect="1" noChangeArrowheads="1"/>
          </p:cNvPicPr>
          <p:nvPr/>
        </p:nvPicPr>
        <p:blipFill>
          <a:blip r:embed="rId2">
            <a:duotone>
              <a:schemeClr val="bg2">
                <a:shade val="45000"/>
                <a:satMod val="135000"/>
              </a:schemeClr>
              <a:prstClr val="white"/>
            </a:duotone>
          </a:blip>
          <a:srcRect/>
          <a:stretch>
            <a:fillRect/>
          </a:stretch>
        </p:blipFill>
        <p:spPr bwMode="auto">
          <a:xfrm>
            <a:off x="0" y="0"/>
            <a:ext cx="9144000" cy="6858000"/>
          </a:xfrm>
          <a:prstGeom prst="rect">
            <a:avLst/>
          </a:prstGeom>
          <a:noFill/>
        </p:spPr>
      </p:pic>
      <p:sp>
        <p:nvSpPr>
          <p:cNvPr id="3" name="TextovéPole 2"/>
          <p:cNvSpPr txBox="1"/>
          <p:nvPr/>
        </p:nvSpPr>
        <p:spPr>
          <a:xfrm>
            <a:off x="214282" y="214290"/>
            <a:ext cx="8572560" cy="5016758"/>
          </a:xfrm>
          <a:prstGeom prst="rect">
            <a:avLst/>
          </a:prstGeom>
          <a:noFill/>
        </p:spPr>
        <p:txBody>
          <a:bodyPr wrap="square" rtlCol="0">
            <a:spAutoFit/>
          </a:bodyPr>
          <a:lstStyle/>
          <a:p>
            <a:pPr>
              <a:buFont typeface="Arial" pitchFamily="34" charset="0"/>
              <a:buChar char="•"/>
            </a:pPr>
            <a:r>
              <a:rPr lang="en-US" sz="2000" b="1" u="sng" dirty="0" smtClean="0"/>
              <a:t>19</a:t>
            </a:r>
            <a:r>
              <a:rPr lang="en-US" sz="2000" b="1" u="sng" baseline="30000" dirty="0" smtClean="0"/>
              <a:t>th</a:t>
            </a:r>
            <a:r>
              <a:rPr lang="en-US" sz="2000" b="1" u="sng" dirty="0" smtClean="0"/>
              <a:t> century:</a:t>
            </a:r>
          </a:p>
          <a:p>
            <a:pPr>
              <a:buFont typeface="Wingdings" pitchFamily="2" charset="2"/>
              <a:buChar char="Ø"/>
            </a:pPr>
            <a:endParaRPr lang="en-US" sz="2000" b="1" dirty="0" smtClean="0"/>
          </a:p>
          <a:p>
            <a:pPr>
              <a:buFont typeface="Wingdings" pitchFamily="2" charset="2"/>
              <a:buChar char="Ø"/>
            </a:pPr>
            <a:r>
              <a:rPr lang="en-US" sz="2000" b="1" dirty="0" smtClean="0"/>
              <a:t>War of 1812</a:t>
            </a:r>
          </a:p>
          <a:p>
            <a:pPr>
              <a:buFont typeface="Wingdings" pitchFamily="2" charset="2"/>
              <a:buChar char="Ø"/>
            </a:pPr>
            <a:endParaRPr lang="en-US" sz="2000" b="1" dirty="0" smtClean="0"/>
          </a:p>
          <a:p>
            <a:pPr>
              <a:buFont typeface="Wingdings" pitchFamily="2" charset="2"/>
              <a:buChar char="Ø"/>
            </a:pPr>
            <a:r>
              <a:rPr lang="en-US" sz="2000" b="1" dirty="0" smtClean="0"/>
              <a:t>Indian removal </a:t>
            </a:r>
          </a:p>
          <a:p>
            <a:r>
              <a:rPr lang="en-US" sz="2000" b="1" dirty="0" smtClean="0"/>
              <a:t>and colonization of the west- from</a:t>
            </a:r>
          </a:p>
          <a:p>
            <a:r>
              <a:rPr lang="en-US" sz="2000" b="1" dirty="0" smtClean="0"/>
              <a:t>cca. 1830-1890</a:t>
            </a:r>
          </a:p>
          <a:p>
            <a:pPr>
              <a:buFont typeface="Wingdings" pitchFamily="2" charset="2"/>
              <a:buChar char="Ø"/>
            </a:pPr>
            <a:endParaRPr lang="en-US" sz="2000" b="1" dirty="0" smtClean="0"/>
          </a:p>
          <a:p>
            <a:pPr>
              <a:buFont typeface="Wingdings" pitchFamily="2" charset="2"/>
              <a:buChar char="Ø"/>
            </a:pPr>
            <a:r>
              <a:rPr lang="en-US" sz="2000" b="1" dirty="0" smtClean="0"/>
              <a:t>Annexion of  Texas and California- 1840s</a:t>
            </a:r>
          </a:p>
          <a:p>
            <a:pPr>
              <a:buFont typeface="Wingdings" pitchFamily="2" charset="2"/>
              <a:buChar char="Ø"/>
            </a:pPr>
            <a:endParaRPr lang="en-US" sz="2000" b="1" dirty="0" smtClean="0"/>
          </a:p>
          <a:p>
            <a:pPr>
              <a:buFont typeface="Wingdings" pitchFamily="2" charset="2"/>
              <a:buChar char="Ø"/>
            </a:pPr>
            <a:r>
              <a:rPr lang="en-US" sz="2000" b="1" dirty="0" smtClean="0"/>
              <a:t>California gold rush- 1848-1855</a:t>
            </a:r>
          </a:p>
          <a:p>
            <a:pPr>
              <a:buFont typeface="Wingdings" pitchFamily="2" charset="2"/>
              <a:buChar char="Ø"/>
            </a:pPr>
            <a:endParaRPr lang="en-US" sz="2000" b="1" dirty="0" smtClean="0"/>
          </a:p>
          <a:p>
            <a:pPr>
              <a:buFont typeface="Wingdings" pitchFamily="2" charset="2"/>
              <a:buChar char="Ø"/>
            </a:pPr>
            <a:r>
              <a:rPr lang="en-US" sz="2000" b="1" dirty="0" smtClean="0"/>
              <a:t>Abraham Lincoln won 1860</a:t>
            </a:r>
          </a:p>
          <a:p>
            <a:r>
              <a:rPr lang="en-US" sz="2000" b="1" dirty="0" smtClean="0"/>
              <a:t>   president elections</a:t>
            </a:r>
          </a:p>
          <a:p>
            <a:pPr>
              <a:buFont typeface="Wingdings" pitchFamily="2" charset="2"/>
              <a:buChar char="Ø"/>
            </a:pPr>
            <a:endParaRPr lang="en-US" sz="2000" b="1" dirty="0" smtClean="0">
              <a:solidFill>
                <a:srgbClr val="FFC000"/>
              </a:solidFill>
            </a:endParaRPr>
          </a:p>
          <a:p>
            <a:pPr>
              <a:buFont typeface="Wingdings" pitchFamily="2" charset="2"/>
              <a:buChar char="Ø"/>
            </a:pPr>
            <a:endParaRPr lang="cs-CZ" sz="2000" b="1" dirty="0">
              <a:solidFill>
                <a:srgbClr val="FFC000"/>
              </a:solidFill>
            </a:endParaRPr>
          </a:p>
        </p:txBody>
      </p:sp>
      <p:pic>
        <p:nvPicPr>
          <p:cNvPr id="33794" name="Picture 2" descr="File:Push on, brave York volunteers.jpg"/>
          <p:cNvPicPr>
            <a:picLocks noChangeAspect="1" noChangeArrowheads="1"/>
          </p:cNvPicPr>
          <p:nvPr/>
        </p:nvPicPr>
        <p:blipFill>
          <a:blip r:embed="rId3"/>
          <a:srcRect/>
          <a:stretch>
            <a:fillRect/>
          </a:stretch>
        </p:blipFill>
        <p:spPr bwMode="auto">
          <a:xfrm>
            <a:off x="5143505" y="142852"/>
            <a:ext cx="3016015" cy="1857388"/>
          </a:xfrm>
          <a:prstGeom prst="rect">
            <a:avLst/>
          </a:prstGeom>
          <a:noFill/>
        </p:spPr>
      </p:pic>
      <p:pic>
        <p:nvPicPr>
          <p:cNvPr id="33796" name="Picture 4" descr="Seminole War in Everglades.jpg"/>
          <p:cNvPicPr>
            <a:picLocks noChangeAspect="1" noChangeArrowheads="1"/>
          </p:cNvPicPr>
          <p:nvPr/>
        </p:nvPicPr>
        <p:blipFill>
          <a:blip r:embed="rId4"/>
          <a:srcRect/>
          <a:stretch>
            <a:fillRect/>
          </a:stretch>
        </p:blipFill>
        <p:spPr bwMode="auto">
          <a:xfrm>
            <a:off x="5143504" y="2143116"/>
            <a:ext cx="2857500" cy="1914525"/>
          </a:xfrm>
          <a:prstGeom prst="rect">
            <a:avLst/>
          </a:prstGeom>
          <a:noFill/>
        </p:spPr>
      </p:pic>
      <p:pic>
        <p:nvPicPr>
          <p:cNvPr id="33798" name="Picture 6" descr="http://upload.wikimedia.org/wikipedia/commons/thumb/2/29/Gold-207483.jpg/220px-Gold-207483.jpg"/>
          <p:cNvPicPr>
            <a:picLocks noChangeAspect="1" noChangeArrowheads="1"/>
          </p:cNvPicPr>
          <p:nvPr/>
        </p:nvPicPr>
        <p:blipFill>
          <a:blip r:embed="rId5"/>
          <a:srcRect/>
          <a:stretch>
            <a:fillRect/>
          </a:stretch>
        </p:blipFill>
        <p:spPr bwMode="auto">
          <a:xfrm>
            <a:off x="5929322" y="4429132"/>
            <a:ext cx="2095500" cy="1809751"/>
          </a:xfrm>
          <a:prstGeom prst="rect">
            <a:avLst/>
          </a:prstGeom>
          <a:noFill/>
        </p:spPr>
      </p:pic>
      <p:pic>
        <p:nvPicPr>
          <p:cNvPr id="33800" name="Picture 8" descr="http://upload.wikimedia.org/wikipedia/commons/thumb/d/d3/Gullgraver_1850_California.jpg/170px-Gullgraver_1850_California.jpg"/>
          <p:cNvPicPr>
            <a:picLocks noChangeAspect="1" noChangeArrowheads="1"/>
          </p:cNvPicPr>
          <p:nvPr/>
        </p:nvPicPr>
        <p:blipFill>
          <a:blip r:embed="rId6"/>
          <a:srcRect/>
          <a:stretch>
            <a:fillRect/>
          </a:stretch>
        </p:blipFill>
        <p:spPr bwMode="auto">
          <a:xfrm>
            <a:off x="3643306" y="4429132"/>
            <a:ext cx="1619250" cy="2181226"/>
          </a:xfrm>
          <a:prstGeom prst="rect">
            <a:avLst/>
          </a:prstGeom>
          <a:noFill/>
        </p:spPr>
      </p:pic>
      <p:pic>
        <p:nvPicPr>
          <p:cNvPr id="33802" name="Picture 10" descr="Iconic black and white photograph of Lincoln showing his head and shoulders."/>
          <p:cNvPicPr>
            <a:picLocks noChangeAspect="1" noChangeArrowheads="1"/>
          </p:cNvPicPr>
          <p:nvPr/>
        </p:nvPicPr>
        <p:blipFill>
          <a:blip r:embed="rId7"/>
          <a:srcRect/>
          <a:stretch>
            <a:fillRect/>
          </a:stretch>
        </p:blipFill>
        <p:spPr bwMode="auto">
          <a:xfrm>
            <a:off x="1000100" y="4500570"/>
            <a:ext cx="1714512" cy="2119760"/>
          </a:xfrm>
          <a:prstGeom prst="rect">
            <a:avLst/>
          </a:prstGeom>
          <a:noFill/>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79512" y="188640"/>
            <a:ext cx="8856984" cy="3170099"/>
          </a:xfrm>
          <a:prstGeom prst="rect">
            <a:avLst/>
          </a:prstGeom>
          <a:noFill/>
        </p:spPr>
        <p:txBody>
          <a:bodyPr wrap="square" rtlCol="0">
            <a:spAutoFit/>
          </a:bodyPr>
          <a:lstStyle/>
          <a:p>
            <a:pPr marL="342900" indent="-342900">
              <a:buFont typeface="Wingdings" pitchFamily="2" charset="2"/>
              <a:buChar char="Ø"/>
            </a:pPr>
            <a:r>
              <a:rPr lang="en-US" sz="2000" b="1" u="sng" dirty="0" smtClean="0"/>
              <a:t>American Civil  War</a:t>
            </a:r>
            <a:r>
              <a:rPr lang="en-US" sz="2000" b="1" dirty="0" smtClean="0"/>
              <a:t>, 1861-1865</a:t>
            </a:r>
          </a:p>
          <a:p>
            <a:r>
              <a:rPr lang="en-US" sz="2000" b="1" dirty="0"/>
              <a:t>  </a:t>
            </a:r>
            <a:r>
              <a:rPr lang="en-US" sz="2000" b="1" dirty="0" smtClean="0"/>
              <a:t>Eleven </a:t>
            </a:r>
            <a:r>
              <a:rPr lang="en-US" sz="2000" b="1" dirty="0"/>
              <a:t>southern slave states declared their secession from the United States and formed the Confederate States of America ("the Confederacy"); the other 25 states supported the federal government ("the Union"). After four years of warfare, mostly within the Southern states, the Confederacy surrendered and slavery was abolished everywhere in the nation. Issues that led to war were partially resolved in the Reconstruction Era that followed, though others remained unresolved</a:t>
            </a:r>
            <a:r>
              <a:rPr lang="en-US" sz="2000" b="1" dirty="0" smtClean="0"/>
              <a:t>.</a:t>
            </a:r>
          </a:p>
          <a:p>
            <a:endParaRPr lang="en-US" sz="2000" b="1" dirty="0" smtClean="0"/>
          </a:p>
          <a:p>
            <a:endParaRPr lang="ru-RU" sz="2000" b="1" dirty="0"/>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58" y="2780928"/>
            <a:ext cx="3772768" cy="2367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4797152"/>
            <a:ext cx="2592288" cy="1944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07037" y="2420888"/>
            <a:ext cx="3562374" cy="2320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865289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260648"/>
            <a:ext cx="8784976" cy="4678204"/>
          </a:xfrm>
          <a:prstGeom prst="rect">
            <a:avLst/>
          </a:prstGeom>
          <a:noFill/>
        </p:spPr>
        <p:txBody>
          <a:bodyPr wrap="square" rtlCol="0">
            <a:spAutoFit/>
          </a:bodyPr>
          <a:lstStyle/>
          <a:p>
            <a:pPr marL="285750" indent="-285750">
              <a:buFont typeface="Arial" pitchFamily="34" charset="0"/>
              <a:buChar char="•"/>
            </a:pPr>
            <a:r>
              <a:rPr lang="en-US" sz="2000" b="1" u="sng" dirty="0" smtClean="0"/>
              <a:t>The second part of the 19</a:t>
            </a:r>
            <a:r>
              <a:rPr lang="en-US" sz="2000" b="1" u="sng" baseline="30000" dirty="0" smtClean="0"/>
              <a:t>th</a:t>
            </a:r>
            <a:r>
              <a:rPr lang="en-US" sz="2000" b="1" u="sng" dirty="0" smtClean="0"/>
              <a:t> century</a:t>
            </a:r>
          </a:p>
          <a:p>
            <a:pPr marL="342900" indent="-342900">
              <a:buFont typeface="Wingdings" pitchFamily="2" charset="2"/>
              <a:buChar char="Ø"/>
            </a:pPr>
            <a:endParaRPr lang="en-US" sz="2000" b="1" dirty="0" smtClean="0"/>
          </a:p>
          <a:p>
            <a:pPr marL="342900" indent="-342900">
              <a:buFont typeface="Wingdings" pitchFamily="2" charset="2"/>
              <a:buChar char="Ø"/>
            </a:pPr>
            <a:r>
              <a:rPr lang="en-US" sz="2000" b="1" dirty="0" smtClean="0"/>
              <a:t>reconstruction of the Southern States</a:t>
            </a:r>
          </a:p>
          <a:p>
            <a:pPr marL="342900" indent="-342900">
              <a:buFont typeface="Wingdings" pitchFamily="2" charset="2"/>
              <a:buChar char="Ø"/>
            </a:pPr>
            <a:endParaRPr lang="en-US" sz="2000" b="1" dirty="0"/>
          </a:p>
          <a:p>
            <a:pPr marL="342900" indent="-342900">
              <a:buFont typeface="Wingdings" pitchFamily="2" charset="2"/>
              <a:buChar char="Ø"/>
            </a:pPr>
            <a:r>
              <a:rPr lang="en-US" sz="2000" b="1" dirty="0" smtClean="0"/>
              <a:t>the  end </a:t>
            </a:r>
            <a:r>
              <a:rPr lang="en-US" sz="2000" b="1" dirty="0" smtClean="0"/>
              <a:t>of  </a:t>
            </a:r>
            <a:r>
              <a:rPr lang="en-US" sz="2000" b="1" dirty="0" smtClean="0"/>
              <a:t>Wild West era</a:t>
            </a:r>
          </a:p>
          <a:p>
            <a:pPr marL="342900" indent="-342900">
              <a:buFont typeface="Wingdings" pitchFamily="2" charset="2"/>
              <a:buChar char="Ø"/>
            </a:pPr>
            <a:endParaRPr lang="en-US" sz="2000" b="1" dirty="0"/>
          </a:p>
          <a:p>
            <a:pPr marL="342900" indent="-342900">
              <a:buFont typeface="Wingdings" pitchFamily="2" charset="2"/>
              <a:buChar char="Ø"/>
            </a:pPr>
            <a:r>
              <a:rPr lang="en-US" sz="2000" b="1" dirty="0" smtClean="0"/>
              <a:t>US became the most developed </a:t>
            </a:r>
          </a:p>
          <a:p>
            <a:r>
              <a:rPr lang="en-US" sz="2000" b="1" dirty="0" smtClean="0"/>
              <a:t>      industrial country in the world</a:t>
            </a:r>
          </a:p>
          <a:p>
            <a:endParaRPr lang="en-US" sz="2000" b="1" dirty="0"/>
          </a:p>
          <a:p>
            <a:pPr marL="342900" indent="-342900">
              <a:buFont typeface="Wingdings" pitchFamily="2" charset="2"/>
              <a:buChar char="Ø"/>
            </a:pPr>
            <a:r>
              <a:rPr lang="en-US" sz="2000" b="1" dirty="0" smtClean="0"/>
              <a:t>Wave of immigration from Europe</a:t>
            </a:r>
          </a:p>
          <a:p>
            <a:endParaRPr lang="en-US" sz="2000" b="1" dirty="0"/>
          </a:p>
          <a:p>
            <a:pPr marL="342900" indent="-342900">
              <a:buFont typeface="Wingdings" pitchFamily="2" charset="2"/>
              <a:buChar char="Ø"/>
            </a:pPr>
            <a:r>
              <a:rPr lang="en-US" sz="2000" b="1" dirty="0" smtClean="0"/>
              <a:t>Raise of US imperialism</a:t>
            </a:r>
          </a:p>
          <a:p>
            <a:pPr marL="342900" indent="-342900">
              <a:buFont typeface="Wingdings" pitchFamily="2" charset="2"/>
              <a:buChar char="Ø"/>
            </a:pPr>
            <a:endParaRPr lang="en-US" sz="2000" b="1" dirty="0" smtClean="0"/>
          </a:p>
          <a:p>
            <a:pPr marL="342900" indent="-342900">
              <a:buFont typeface="Wingdings" pitchFamily="2" charset="2"/>
              <a:buChar char="Ø"/>
            </a:pPr>
            <a:endParaRPr lang="en-US" sz="2000" b="1" dirty="0" smtClean="0"/>
          </a:p>
          <a:p>
            <a:endParaRPr lang="ru-RU" b="1" u="sng" dirty="0"/>
          </a:p>
        </p:txBody>
      </p:sp>
      <p:pic>
        <p:nvPicPr>
          <p:cNvPr id="205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4078" y="2856110"/>
            <a:ext cx="3560241" cy="2416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343" y="53467"/>
            <a:ext cx="3593976" cy="25786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76" y="4039615"/>
            <a:ext cx="3816424" cy="274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522319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323528" y="332656"/>
            <a:ext cx="8568952" cy="5016758"/>
          </a:xfrm>
          <a:prstGeom prst="rect">
            <a:avLst/>
          </a:prstGeom>
          <a:noFill/>
        </p:spPr>
        <p:txBody>
          <a:bodyPr wrap="square" rtlCol="0">
            <a:spAutoFit/>
          </a:bodyPr>
          <a:lstStyle/>
          <a:p>
            <a:pPr marL="342900" indent="-342900">
              <a:buFont typeface="Arial" pitchFamily="34" charset="0"/>
              <a:buChar char="•"/>
            </a:pPr>
            <a:r>
              <a:rPr lang="en-US" sz="2000" b="1" u="sng" dirty="0" smtClean="0"/>
              <a:t>20</a:t>
            </a:r>
            <a:r>
              <a:rPr lang="en-US" sz="2000" b="1" u="sng" baseline="30000" dirty="0" smtClean="0"/>
              <a:t>th</a:t>
            </a:r>
            <a:r>
              <a:rPr lang="en-US" sz="2000" b="1" u="sng" dirty="0" smtClean="0"/>
              <a:t> century</a:t>
            </a:r>
          </a:p>
          <a:p>
            <a:pPr marL="342900" indent="-342900">
              <a:buFont typeface="Wingdings" pitchFamily="2" charset="2"/>
              <a:buChar char="Ø"/>
            </a:pPr>
            <a:endParaRPr lang="en-US" sz="2000" b="1" dirty="0" smtClean="0"/>
          </a:p>
          <a:p>
            <a:pPr marL="342900" indent="-342900">
              <a:buFont typeface="Wingdings" pitchFamily="2" charset="2"/>
              <a:buChar char="Ø"/>
            </a:pPr>
            <a:r>
              <a:rPr lang="en-US" sz="2000" b="1" dirty="0" smtClean="0"/>
              <a:t>1</a:t>
            </a:r>
            <a:r>
              <a:rPr lang="en-US" sz="2000" b="1" baseline="30000" dirty="0" smtClean="0"/>
              <a:t>st</a:t>
            </a:r>
            <a:r>
              <a:rPr lang="en-US" sz="2000" b="1" dirty="0" smtClean="0"/>
              <a:t>  </a:t>
            </a:r>
            <a:r>
              <a:rPr lang="en-US" sz="2000" b="1" dirty="0" smtClean="0"/>
              <a:t>World War</a:t>
            </a:r>
          </a:p>
          <a:p>
            <a:pPr marL="342900" indent="-342900">
              <a:buFont typeface="Wingdings" pitchFamily="2" charset="2"/>
              <a:buChar char="Ø"/>
            </a:pPr>
            <a:endParaRPr lang="en-US" sz="2000" b="1" dirty="0" smtClean="0"/>
          </a:p>
          <a:p>
            <a:pPr marL="342900" indent="-342900">
              <a:buFont typeface="Wingdings" pitchFamily="2" charset="2"/>
              <a:buChar char="Ø"/>
            </a:pPr>
            <a:r>
              <a:rPr lang="en-US" sz="2000" b="1" dirty="0" smtClean="0"/>
              <a:t>the </a:t>
            </a:r>
            <a:r>
              <a:rPr lang="en-US" sz="2000" b="1" dirty="0"/>
              <a:t>Great </a:t>
            </a:r>
            <a:r>
              <a:rPr lang="en-US" sz="2000" b="1" dirty="0" smtClean="0"/>
              <a:t>Depression and Prohibition</a:t>
            </a:r>
          </a:p>
          <a:p>
            <a:pPr marL="342900" indent="-342900">
              <a:buFont typeface="Wingdings" pitchFamily="2" charset="2"/>
              <a:buChar char="Ø"/>
            </a:pPr>
            <a:endParaRPr lang="en-US" sz="2000" b="1" dirty="0"/>
          </a:p>
          <a:p>
            <a:pPr marL="342900" indent="-342900">
              <a:buFont typeface="Wingdings" pitchFamily="2" charset="2"/>
              <a:buChar char="Ø"/>
            </a:pPr>
            <a:r>
              <a:rPr lang="en-US" sz="2000" b="1" dirty="0" smtClean="0"/>
              <a:t>2</a:t>
            </a:r>
            <a:r>
              <a:rPr lang="en-US" sz="2000" b="1" baseline="30000" dirty="0" smtClean="0"/>
              <a:t>nd</a:t>
            </a:r>
            <a:r>
              <a:rPr lang="en-US" sz="2000" b="1" dirty="0" smtClean="0"/>
              <a:t> World War</a:t>
            </a:r>
            <a:endParaRPr lang="en-US" sz="2000" b="1" dirty="0" smtClean="0"/>
          </a:p>
          <a:p>
            <a:pPr marL="342900" indent="-342900">
              <a:buFont typeface="Wingdings" pitchFamily="2" charset="2"/>
              <a:buChar char="Ø"/>
            </a:pPr>
            <a:endParaRPr lang="en-US" sz="2000" b="1" dirty="0"/>
          </a:p>
          <a:p>
            <a:pPr marL="342900" indent="-342900">
              <a:buFont typeface="Wingdings" pitchFamily="2" charset="2"/>
              <a:buChar char="Ø"/>
            </a:pPr>
            <a:r>
              <a:rPr lang="en-US" sz="2000" b="1" dirty="0" smtClean="0"/>
              <a:t>Fight against racial segregation</a:t>
            </a:r>
          </a:p>
          <a:p>
            <a:pPr marL="342900" indent="-342900">
              <a:buFont typeface="Wingdings" pitchFamily="2" charset="2"/>
              <a:buChar char="Ø"/>
            </a:pPr>
            <a:endParaRPr lang="en-US" sz="2000" b="1" dirty="0"/>
          </a:p>
          <a:p>
            <a:pPr marL="342900" indent="-342900">
              <a:buFont typeface="Wingdings" pitchFamily="2" charset="2"/>
              <a:buChar char="Ø"/>
            </a:pPr>
            <a:r>
              <a:rPr lang="en-US" sz="2000" b="1" dirty="0" smtClean="0"/>
              <a:t>Assassination </a:t>
            </a:r>
            <a:r>
              <a:rPr lang="en-US" sz="2000" b="1" dirty="0" smtClean="0"/>
              <a:t>of J.F. </a:t>
            </a:r>
            <a:r>
              <a:rPr lang="en-US" sz="2000" b="1" dirty="0" smtClean="0"/>
              <a:t>Kennedy</a:t>
            </a:r>
          </a:p>
          <a:p>
            <a:r>
              <a:rPr lang="en-US" sz="2000" b="1" dirty="0"/>
              <a:t>     </a:t>
            </a:r>
            <a:r>
              <a:rPr lang="en-US" sz="2000" b="1" dirty="0" smtClean="0"/>
              <a:t>by Lee </a:t>
            </a:r>
            <a:r>
              <a:rPr lang="en-US" sz="2000" b="1" dirty="0"/>
              <a:t>Harvey Oswald</a:t>
            </a:r>
            <a:endParaRPr lang="en-US" sz="2000" b="1" dirty="0" smtClean="0"/>
          </a:p>
          <a:p>
            <a:pPr marL="342900" indent="-342900">
              <a:buFont typeface="Wingdings" pitchFamily="2" charset="2"/>
              <a:buChar char="Ø"/>
            </a:pPr>
            <a:endParaRPr lang="en-US" sz="2000" b="1" dirty="0" smtClean="0"/>
          </a:p>
          <a:p>
            <a:pPr marL="342900" indent="-342900">
              <a:buFont typeface="Wingdings" pitchFamily="2" charset="2"/>
              <a:buChar char="Ø"/>
            </a:pPr>
            <a:r>
              <a:rPr lang="en-US" sz="2000" b="1" dirty="0" smtClean="0"/>
              <a:t>First man on the moon</a:t>
            </a:r>
            <a:endParaRPr lang="en-US" sz="2000" b="1" dirty="0" smtClean="0"/>
          </a:p>
          <a:p>
            <a:pPr marL="342900" indent="-342900">
              <a:buFont typeface="Wingdings" pitchFamily="2" charset="2"/>
              <a:buChar char="Ø"/>
            </a:pPr>
            <a:endParaRPr lang="en-US" sz="2000" b="1" dirty="0"/>
          </a:p>
          <a:p>
            <a:pPr marL="342900" indent="-342900">
              <a:buFont typeface="Wingdings" pitchFamily="2" charset="2"/>
              <a:buChar char="Ø"/>
            </a:pPr>
            <a:endParaRPr lang="ru-RU" sz="2000" b="1"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23487" y="209625"/>
            <a:ext cx="2609892" cy="21392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92242" y="2526265"/>
            <a:ext cx="2672382" cy="21522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504" y="4759187"/>
            <a:ext cx="2753247"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9832" y="4759187"/>
            <a:ext cx="2767157" cy="18615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40422" y="4759187"/>
            <a:ext cx="1976022" cy="190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48029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821" y="-33488"/>
            <a:ext cx="9151821" cy="689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79512" y="179348"/>
            <a:ext cx="6048672" cy="5940088"/>
          </a:xfrm>
          <a:prstGeom prst="rect">
            <a:avLst/>
          </a:prstGeom>
          <a:noFill/>
        </p:spPr>
        <p:txBody>
          <a:bodyPr wrap="square" rtlCol="0">
            <a:spAutoFit/>
          </a:bodyPr>
          <a:lstStyle/>
          <a:p>
            <a:r>
              <a:rPr lang="en-US" sz="2000" b="1" u="sng" dirty="0" smtClean="0"/>
              <a:t>Brief British history</a:t>
            </a:r>
            <a:endParaRPr lang="en-US" sz="2000" b="1" dirty="0" smtClean="0"/>
          </a:p>
          <a:p>
            <a:pPr marL="342900" indent="-342900">
              <a:buFont typeface="Arial" pitchFamily="34" charset="0"/>
              <a:buChar char="•"/>
            </a:pPr>
            <a:r>
              <a:rPr lang="en-US" sz="2000" b="1" dirty="0" smtClean="0"/>
              <a:t>Conquered </a:t>
            </a:r>
            <a:r>
              <a:rPr lang="en-US" sz="2000" b="1" dirty="0"/>
              <a:t>by Romans in 43 AD</a:t>
            </a:r>
          </a:p>
          <a:p>
            <a:pPr marL="342900" indent="-342900">
              <a:buFont typeface="Arial" pitchFamily="34" charset="0"/>
              <a:buChar char="•"/>
            </a:pPr>
            <a:endParaRPr lang="en-US" sz="2000" b="1" dirty="0"/>
          </a:p>
          <a:p>
            <a:pPr marL="342900" indent="-342900">
              <a:buFont typeface="Arial" pitchFamily="34" charset="0"/>
              <a:buChar char="•"/>
            </a:pPr>
            <a:r>
              <a:rPr lang="en-US" sz="2000" b="1" u="sng" dirty="0"/>
              <a:t>From 5th till 10th </a:t>
            </a:r>
            <a:r>
              <a:rPr lang="en-US" sz="2000" b="1" dirty="0"/>
              <a:t>centuries- rule of Anglo-Saxons</a:t>
            </a:r>
          </a:p>
          <a:p>
            <a:pPr marL="342900" indent="-342900">
              <a:buFont typeface="Arial" pitchFamily="34" charset="0"/>
              <a:buChar char="•"/>
            </a:pPr>
            <a:endParaRPr lang="en-US" sz="2000" b="1" dirty="0"/>
          </a:p>
          <a:p>
            <a:pPr marL="342900" indent="-342900">
              <a:buFont typeface="Arial" pitchFamily="34" charset="0"/>
              <a:buChar char="•"/>
            </a:pPr>
            <a:r>
              <a:rPr lang="en-US" sz="2000" b="1" u="sng" dirty="0"/>
              <a:t>11th century</a:t>
            </a:r>
            <a:r>
              <a:rPr lang="en-US" sz="2000" b="1" dirty="0"/>
              <a:t>- England was conquered by Normans</a:t>
            </a:r>
          </a:p>
          <a:p>
            <a:pPr marL="342900" indent="-342900">
              <a:buFont typeface="Arial" pitchFamily="34" charset="0"/>
              <a:buChar char="•"/>
            </a:pPr>
            <a:endParaRPr lang="en-US" sz="2000" b="1" dirty="0"/>
          </a:p>
          <a:p>
            <a:pPr marL="342900" indent="-342900">
              <a:buFont typeface="Arial" pitchFamily="34" charset="0"/>
              <a:buChar char="•"/>
            </a:pPr>
            <a:r>
              <a:rPr lang="en-US" sz="2000" b="1" dirty="0"/>
              <a:t>Hundred years war</a:t>
            </a:r>
          </a:p>
          <a:p>
            <a:pPr marL="342900" indent="-342900">
              <a:buFont typeface="Arial" pitchFamily="34" charset="0"/>
              <a:buChar char="•"/>
            </a:pPr>
            <a:endParaRPr lang="en-US" sz="2000" b="1" dirty="0"/>
          </a:p>
          <a:p>
            <a:pPr marL="342900" indent="-342900">
              <a:buFont typeface="Arial" pitchFamily="34" charset="0"/>
              <a:buChar char="•"/>
            </a:pPr>
            <a:r>
              <a:rPr lang="en-US" sz="2000" b="1" dirty="0"/>
              <a:t>English  Civil War and the Glorious Revolution</a:t>
            </a:r>
          </a:p>
          <a:p>
            <a:pPr marL="342900" indent="-342900">
              <a:buFont typeface="Arial" pitchFamily="34" charset="0"/>
              <a:buChar char="•"/>
            </a:pPr>
            <a:endParaRPr lang="en-US" sz="2000" b="1" dirty="0"/>
          </a:p>
          <a:p>
            <a:pPr marL="342900" indent="-342900">
              <a:buFont typeface="Arial" pitchFamily="34" charset="0"/>
              <a:buChar char="•"/>
            </a:pPr>
            <a:r>
              <a:rPr lang="en-US" sz="2000" b="1" u="sng" dirty="0"/>
              <a:t>18th – 19th centuries</a:t>
            </a:r>
            <a:r>
              <a:rPr lang="en-US" sz="2000" b="1" dirty="0"/>
              <a:t>- greatest naval and economical power,  </a:t>
            </a:r>
            <a:r>
              <a:rPr lang="en-US" sz="2000" b="1" dirty="0" smtClean="0"/>
              <a:t>biggest </a:t>
            </a:r>
            <a:r>
              <a:rPr lang="en-US" sz="2000" b="1" dirty="0"/>
              <a:t>empire, industrial revolution</a:t>
            </a:r>
          </a:p>
          <a:p>
            <a:pPr marL="342900" indent="-342900">
              <a:buFont typeface="Arial" pitchFamily="34" charset="0"/>
              <a:buChar char="•"/>
            </a:pPr>
            <a:endParaRPr lang="en-US" sz="2000" b="1" dirty="0"/>
          </a:p>
          <a:p>
            <a:pPr marL="342900" indent="-342900">
              <a:buFont typeface="Arial" pitchFamily="34" charset="0"/>
              <a:buChar char="•"/>
            </a:pPr>
            <a:r>
              <a:rPr lang="en-US" sz="2000" b="1" u="sng" dirty="0"/>
              <a:t>20th century</a:t>
            </a:r>
            <a:r>
              <a:rPr lang="en-US" sz="2000" b="1" dirty="0"/>
              <a:t>-  1st World War, Great Depression, </a:t>
            </a:r>
          </a:p>
          <a:p>
            <a:pPr marL="342900" indent="-342900">
              <a:buFont typeface="Arial" pitchFamily="34" charset="0"/>
              <a:buChar char="•"/>
            </a:pPr>
            <a:r>
              <a:rPr lang="en-US" sz="2000" b="1" dirty="0"/>
              <a:t> 2nd World War, </a:t>
            </a:r>
            <a:r>
              <a:rPr lang="en-US" sz="2000" b="1" dirty="0" smtClean="0"/>
              <a:t>Decolonization, </a:t>
            </a:r>
            <a:r>
              <a:rPr lang="en-US" sz="2000" b="1" dirty="0"/>
              <a:t>Falklands War,</a:t>
            </a:r>
          </a:p>
          <a:p>
            <a:pPr marL="342900" indent="-342900">
              <a:buFont typeface="Arial" pitchFamily="34" charset="0"/>
              <a:buChar char="•"/>
            </a:pPr>
            <a:r>
              <a:rPr lang="en-US" sz="2000" b="1" dirty="0"/>
              <a:t> Good Friday Agreement, War in </a:t>
            </a:r>
            <a:r>
              <a:rPr lang="en-US" sz="2000" b="1" dirty="0" smtClean="0"/>
              <a:t>Afghanistan</a:t>
            </a:r>
            <a:endParaRPr lang="en-US" sz="2000" b="1" dirty="0"/>
          </a:p>
          <a:p>
            <a:pPr marL="342900" indent="-342900">
              <a:buFont typeface="Arial" pitchFamily="34" charset="0"/>
              <a:buChar char="•"/>
            </a:pPr>
            <a:endParaRPr lang="ru-RU" sz="2000" b="1" dirty="0"/>
          </a:p>
        </p:txBody>
      </p:sp>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179348"/>
            <a:ext cx="2139950" cy="1609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8184" y="2060848"/>
            <a:ext cx="213995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6136" y="4005064"/>
            <a:ext cx="3116718" cy="1872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911001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Jmění">
  <a:themeElements>
    <a:clrScheme name="Jmění">
      <a:dk1>
        <a:sysClr val="windowText" lastClr="000000"/>
      </a:dk1>
      <a:lt1>
        <a:sysClr val="window" lastClr="FFFE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Jmění">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Jmění">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E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282</TotalTime>
  <Words>563</Words>
  <Application>Microsoft Office PowerPoint</Application>
  <PresentationFormat>On-screen Show (4:3)</PresentationFormat>
  <Paragraphs>84</Paragraphs>
  <Slides>10</Slides>
  <Notes>1</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Jmění</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Grizli777</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User</dc:creator>
  <cp:lastModifiedBy>User</cp:lastModifiedBy>
  <cp:revision>40</cp:revision>
  <dcterms:created xsi:type="dcterms:W3CDTF">2012-11-22T15:10:05Z</dcterms:created>
  <dcterms:modified xsi:type="dcterms:W3CDTF">2012-11-28T03:54:08Z</dcterms:modified>
</cp:coreProperties>
</file>