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0DEF-73F9-4B6B-AE7F-A00072EDB48E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EE24-B04C-48C3-8AF6-198ADBFC0D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0DEF-73F9-4B6B-AE7F-A00072EDB48E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EE24-B04C-48C3-8AF6-198ADBFC0D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0DEF-73F9-4B6B-AE7F-A00072EDB48E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EE24-B04C-48C3-8AF6-198ADBFC0D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0DEF-73F9-4B6B-AE7F-A00072EDB48E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EE24-B04C-48C3-8AF6-198ADBFC0D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0DEF-73F9-4B6B-AE7F-A00072EDB48E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EE24-B04C-48C3-8AF6-198ADBFC0D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0DEF-73F9-4B6B-AE7F-A00072EDB48E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EE24-B04C-48C3-8AF6-198ADBFC0D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0DEF-73F9-4B6B-AE7F-A00072EDB48E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EE24-B04C-48C3-8AF6-198ADBFC0D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0DEF-73F9-4B6B-AE7F-A00072EDB48E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EE24-B04C-48C3-8AF6-198ADBFC0D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0DEF-73F9-4B6B-AE7F-A00072EDB48E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EE24-B04C-48C3-8AF6-198ADBFC0D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0DEF-73F9-4B6B-AE7F-A00072EDB48E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EE24-B04C-48C3-8AF6-198ADBFC0D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0DEF-73F9-4B6B-AE7F-A00072EDB48E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EE24-B04C-48C3-8AF6-198ADBFC0D3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20DEF-73F9-4B6B-AE7F-A00072EDB48E}" type="datetimeFigureOut">
              <a:rPr lang="cs-CZ" smtClean="0"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8EE24-B04C-48C3-8AF6-198ADBFC0D3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1772816"/>
            <a:ext cx="7772400" cy="2234679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latin typeface="Adobe Caslon Pro Bold" pitchFamily="18" charset="-18"/>
              </a:rPr>
              <a:t>Obsah map - polohopis </a:t>
            </a:r>
            <a:br>
              <a:rPr lang="cs-CZ" dirty="0" smtClean="0">
                <a:latin typeface="Adobe Caslon Pro Bold" pitchFamily="18" charset="-18"/>
              </a:rPr>
            </a:br>
            <a:r>
              <a:rPr lang="cs-CZ" dirty="0" smtClean="0">
                <a:latin typeface="Adobe Caslon Pro Bold" pitchFamily="18" charset="-18"/>
              </a:rPr>
              <a:t/>
            </a:r>
            <a:br>
              <a:rPr lang="cs-CZ" dirty="0" smtClean="0">
                <a:latin typeface="Adobe Caslon Pro Bold" pitchFamily="18" charset="-18"/>
              </a:rPr>
            </a:br>
            <a:r>
              <a:rPr lang="cs-CZ" dirty="0" smtClean="0">
                <a:latin typeface="Adobe Caslon Pro Bold" pitchFamily="18" charset="-18"/>
              </a:rPr>
              <a:t>Metody - popis mapy (dálkový popis)</a:t>
            </a:r>
            <a:endParaRPr lang="cs-CZ" dirty="0">
              <a:latin typeface="Adobe Caslon Pro Bold" pitchFamily="18" charset="-18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>
                <a:latin typeface="Adobe Caslon Pro Bold" pitchFamily="18" charset="-18"/>
              </a:rPr>
              <a:t>Polohopis </a:t>
            </a:r>
            <a:r>
              <a:rPr lang="cs-CZ" sz="4000" b="1" dirty="0" smtClean="0">
                <a:latin typeface="Adobe Caslon Pro Bold" pitchFamily="18" charset="-18"/>
              </a:rPr>
              <a:t>(</a:t>
            </a:r>
            <a:r>
              <a:rPr lang="cs-CZ" sz="4000" b="1" dirty="0">
                <a:latin typeface="Adobe Caslon Pro Bold" pitchFamily="18" charset="-18"/>
              </a:rPr>
              <a:t>situace)</a:t>
            </a:r>
            <a:endParaRPr lang="cs-CZ" sz="4000" dirty="0">
              <a:latin typeface="Adobe Caslon Pro Bold" pitchFamily="18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H</a:t>
            </a:r>
            <a:r>
              <a:rPr lang="cs-CZ" sz="2000" dirty="0" smtClean="0"/>
              <a:t>orizontální </a:t>
            </a:r>
            <a:r>
              <a:rPr lang="cs-CZ" sz="2000" dirty="0"/>
              <a:t>členění </a:t>
            </a:r>
            <a:endParaRPr lang="cs-CZ" sz="2000" dirty="0" smtClean="0"/>
          </a:p>
          <a:p>
            <a:r>
              <a:rPr lang="cs-CZ" sz="2000" dirty="0" smtClean="0"/>
              <a:t>Znázorňuje </a:t>
            </a:r>
            <a:r>
              <a:rPr lang="cs-CZ" sz="2000" dirty="0"/>
              <a:t>vzájemnou polohu objektů na zemském povrchu bez závislosti na terénním reliéfu</a:t>
            </a:r>
            <a:r>
              <a:rPr lang="cs-CZ" sz="2000" dirty="0" smtClean="0"/>
              <a:t>.</a:t>
            </a:r>
          </a:p>
          <a:p>
            <a:r>
              <a:rPr lang="cs-CZ" sz="2000" dirty="0"/>
              <a:t>Jeho hlavními složkami jsou pobřežní čáry, vodstvo, vegetační porosty, sídla, dopravní linie, hranice aj.</a:t>
            </a:r>
          </a:p>
          <a:p>
            <a:endParaRPr lang="cs-CZ" sz="2000" dirty="0" smtClean="0"/>
          </a:p>
          <a:p>
            <a:r>
              <a:rPr lang="cs-CZ" sz="2000" dirty="0" smtClean="0"/>
              <a:t>Vyjadřován </a:t>
            </a:r>
            <a:r>
              <a:rPr lang="cs-CZ" sz="2000" dirty="0"/>
              <a:t>pomocí smluvených značek: </a:t>
            </a:r>
            <a:endParaRPr lang="cs-CZ" sz="2000" dirty="0" smtClean="0"/>
          </a:p>
          <a:p>
            <a:pPr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- bodové </a:t>
            </a:r>
            <a:r>
              <a:rPr lang="cs-CZ" sz="2000" dirty="0"/>
              <a:t>(kóta)</a:t>
            </a:r>
            <a:br>
              <a:rPr lang="cs-CZ" sz="2000" dirty="0"/>
            </a:br>
            <a:r>
              <a:rPr lang="cs-CZ" sz="2000" dirty="0" smtClean="0"/>
              <a:t> - </a:t>
            </a:r>
            <a:r>
              <a:rPr lang="cs-CZ" sz="2000" dirty="0"/>
              <a:t>čárové (hranice, vodní toky)</a:t>
            </a:r>
            <a:br>
              <a:rPr lang="cs-CZ" sz="2000" dirty="0"/>
            </a:br>
            <a:r>
              <a:rPr lang="cs-CZ" sz="2000" dirty="0" smtClean="0"/>
              <a:t> - </a:t>
            </a:r>
            <a:r>
              <a:rPr lang="cs-CZ" sz="2000" dirty="0"/>
              <a:t>plošné (lesy, jezera)</a:t>
            </a:r>
            <a:br>
              <a:rPr lang="cs-CZ" sz="2000" dirty="0"/>
            </a:br>
            <a:endParaRPr lang="cs-CZ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omfor\Desktop\ma_1_7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7739742" cy="54726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6264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dirty="0"/>
              <a:t> </a:t>
            </a:r>
            <a:endParaRPr lang="cs-CZ" sz="2400" dirty="0" smtClean="0"/>
          </a:p>
          <a:p>
            <a:r>
              <a:rPr lang="cs-CZ" sz="2000" dirty="0" smtClean="0"/>
              <a:t>U </a:t>
            </a:r>
            <a:r>
              <a:rPr lang="cs-CZ" sz="2000" dirty="0" err="1"/>
              <a:t>tématických</a:t>
            </a:r>
            <a:r>
              <a:rPr lang="cs-CZ" sz="2000" dirty="0"/>
              <a:t> map jen 1 téma, používají se </a:t>
            </a:r>
            <a:r>
              <a:rPr lang="cs-CZ" sz="2000" u="sng" dirty="0"/>
              <a:t>izolinie</a:t>
            </a:r>
            <a:r>
              <a:rPr lang="cs-CZ" sz="2000" dirty="0"/>
              <a:t> - spojnice míst o stejné hodnosti nějakého </a:t>
            </a:r>
            <a:r>
              <a:rPr lang="cs-CZ" sz="2000" dirty="0" smtClean="0"/>
              <a:t>jevu.</a:t>
            </a:r>
          </a:p>
          <a:p>
            <a:pPr>
              <a:buNone/>
            </a:pPr>
            <a:r>
              <a:rPr lang="cs-CZ" sz="2000" dirty="0" smtClean="0"/>
              <a:t>           a) </a:t>
            </a:r>
            <a:r>
              <a:rPr lang="cs-CZ" sz="2000" dirty="0"/>
              <a:t>izoterma - spojnice míst se stejnou teplotou</a:t>
            </a:r>
            <a:br>
              <a:rPr lang="cs-CZ" sz="2000" dirty="0"/>
            </a:br>
            <a:r>
              <a:rPr lang="cs-CZ" sz="2000" dirty="0" smtClean="0"/>
              <a:t>     b) </a:t>
            </a:r>
            <a:r>
              <a:rPr lang="cs-CZ" sz="2000" dirty="0"/>
              <a:t>izobary - spojnice míst se stejným tlakem</a:t>
            </a:r>
            <a:br>
              <a:rPr lang="cs-CZ" sz="2000" dirty="0"/>
            </a:br>
            <a:r>
              <a:rPr lang="cs-CZ" sz="2000" dirty="0" smtClean="0"/>
              <a:t>     c) </a:t>
            </a:r>
            <a:r>
              <a:rPr lang="cs-CZ" sz="2000" dirty="0"/>
              <a:t>izohyety - spojnice míst se stejným množstvím srážek</a:t>
            </a:r>
            <a:endParaRPr lang="cs-CZ" sz="2000" dirty="0" smtClean="0"/>
          </a:p>
          <a:p>
            <a:endParaRPr lang="cs-CZ" sz="2000" dirty="0"/>
          </a:p>
          <a:p>
            <a:pPr>
              <a:buNone/>
            </a:pPr>
            <a:endParaRPr lang="cs-CZ" sz="2400" dirty="0"/>
          </a:p>
        </p:txBody>
      </p:sp>
      <p:pic>
        <p:nvPicPr>
          <p:cNvPr id="2050" name="Picture 2" descr="C:\Users\Comfor\Desktop\izobar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256265"/>
            <a:ext cx="3384376" cy="21764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 descr="C:\Users\Comfor\Desktop\image0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471618"/>
            <a:ext cx="3600400" cy="23863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C:\Users\Comfor\Desktop\dunyaocakayiortalamain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2276872"/>
            <a:ext cx="4370273" cy="29286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mapy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Popis mapy slouží k vysvětlení ostatního obsahu </a:t>
            </a:r>
            <a:r>
              <a:rPr lang="cs-CZ" sz="2000" dirty="0" smtClean="0"/>
              <a:t>mapy - zeměpisná jména. </a:t>
            </a:r>
          </a:p>
          <a:p>
            <a:r>
              <a:rPr lang="cs-CZ" sz="2000" dirty="0" smtClean="0"/>
              <a:t>Názvy </a:t>
            </a:r>
            <a:r>
              <a:rPr lang="cs-CZ" sz="2000" dirty="0"/>
              <a:t>jednotlivých sídel, pohoří, vodních toků aj</a:t>
            </a:r>
            <a:r>
              <a:rPr lang="cs-CZ" sz="2000" dirty="0" smtClean="0"/>
              <a:t>. </a:t>
            </a:r>
            <a:r>
              <a:rPr lang="cs-CZ" sz="2000" dirty="0"/>
              <a:t>jsou v mapě uvedena smluveným, vzájemně odlišným písmem (písmo různého druhu, velikosti, sklonu a tvaru</a:t>
            </a:r>
            <a:r>
              <a:rPr lang="cs-CZ" sz="2000" dirty="0" smtClean="0"/>
              <a:t>).</a:t>
            </a:r>
          </a:p>
          <a:p>
            <a:r>
              <a:rPr lang="cs-CZ" sz="2400" u="sng" dirty="0" smtClean="0"/>
              <a:t>Zeměpisná jména</a:t>
            </a:r>
            <a:r>
              <a:rPr lang="cs-CZ" sz="2400" dirty="0" smtClean="0"/>
              <a:t>:</a:t>
            </a:r>
          </a:p>
          <a:p>
            <a:pPr>
              <a:buNone/>
            </a:pPr>
            <a:r>
              <a:rPr lang="cs-CZ" sz="2000" dirty="0" smtClean="0"/>
              <a:t>         - </a:t>
            </a:r>
            <a:r>
              <a:rPr lang="cs-CZ" sz="2000" dirty="0"/>
              <a:t> </a:t>
            </a:r>
            <a:r>
              <a:rPr lang="cs-CZ" sz="2000" b="1" dirty="0" smtClean="0"/>
              <a:t>Místní</a:t>
            </a:r>
            <a:r>
              <a:rPr lang="cs-CZ" sz="2000" dirty="0" smtClean="0"/>
              <a:t>: </a:t>
            </a:r>
            <a:r>
              <a:rPr lang="cs-CZ" sz="2000" dirty="0"/>
              <a:t>názvy obydlených míst - např. měst, </a:t>
            </a:r>
            <a:r>
              <a:rPr lang="cs-CZ" sz="2000" dirty="0" smtClean="0"/>
              <a:t>států</a:t>
            </a:r>
          </a:p>
          <a:p>
            <a:pPr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-  </a:t>
            </a:r>
            <a:r>
              <a:rPr lang="cs-CZ" sz="2000" b="1" dirty="0" smtClean="0"/>
              <a:t>Pomístní:</a:t>
            </a:r>
            <a:r>
              <a:rPr lang="cs-CZ" sz="2000" dirty="0" smtClean="0"/>
              <a:t> </a:t>
            </a:r>
            <a:r>
              <a:rPr lang="cs-CZ" sz="2000" dirty="0"/>
              <a:t>názvy řek, pohoří, neobydlených míst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2QZ4H56NJ3VP-63-1349</_dlc_DocId>
    <_dlc_DocIdUrl xmlns="739c032b-a5be-4b43-b007-0b056e5ef5b0">
      <Url>https://sharepoint.postupicka.cz/seminar4/_layouts/DocIdRedir.aspx?ID=2QZ4H56NJ3VP-63-1349</Url>
      <Description>2QZ4H56NJ3VP-63-1349</Description>
    </_dlc_DocIdUrl>
  </documentManagement>
</p:properties>
</file>

<file path=customXml/itemProps1.xml><?xml version="1.0" encoding="utf-8"?>
<ds:datastoreItem xmlns:ds="http://schemas.openxmlformats.org/officeDocument/2006/customXml" ds:itemID="{189A5906-844D-4EC1-AE1E-D135D12CDD0C}"/>
</file>

<file path=customXml/itemProps2.xml><?xml version="1.0" encoding="utf-8"?>
<ds:datastoreItem xmlns:ds="http://schemas.openxmlformats.org/officeDocument/2006/customXml" ds:itemID="{B9D64E4E-F15B-4D0E-9B24-D02BEF6B88B6}"/>
</file>

<file path=customXml/itemProps3.xml><?xml version="1.0" encoding="utf-8"?>
<ds:datastoreItem xmlns:ds="http://schemas.openxmlformats.org/officeDocument/2006/customXml" ds:itemID="{6D42EC50-1FB9-4C7C-B688-028824CDB0BC}"/>
</file>

<file path=customXml/itemProps4.xml><?xml version="1.0" encoding="utf-8"?>
<ds:datastoreItem xmlns:ds="http://schemas.openxmlformats.org/officeDocument/2006/customXml" ds:itemID="{469C9C6C-6427-4CC8-8CC1-D86C8AD1163C}"/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103</Words>
  <Application>Microsoft Office PowerPoint</Application>
  <PresentationFormat>Předvádění na obrazovce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Obsah map - polohopis   Metody - popis mapy (dálkový popis)</vt:lpstr>
      <vt:lpstr>Polohopis (situace)</vt:lpstr>
      <vt:lpstr>Prezentace aplikace PowerPoint</vt:lpstr>
      <vt:lpstr>Prezentace aplikace PowerPoint</vt:lpstr>
      <vt:lpstr>Popis mapy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Obsah map - polohopis   Metody - popis mapy (dálkový popis)</dc:title>
  <dc:creator>Comfor</dc:creator>
  <cp:lastModifiedBy>Beranová, Dana</cp:lastModifiedBy>
  <cp:revision>5</cp:revision>
  <dcterms:created xsi:type="dcterms:W3CDTF">2012-09-28T07:43:58Z</dcterms:created>
  <dcterms:modified xsi:type="dcterms:W3CDTF">2012-10-01T11:24:39Z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bf4e8d6a-7ad8-41c0-9e86-8b47b97ef59f</vt:lpwstr>
  </property>
</Properties>
</file>