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9" r:id="rId5"/>
    <p:sldId id="258" r:id="rId6"/>
    <p:sldId id="262" r:id="rId7"/>
    <p:sldId id="260" r:id="rId8"/>
    <p:sldId id="264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1100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770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479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3782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397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231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27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01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45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858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539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801D1-96E6-45D7-A9A4-DC53106D4D56}" type="datetimeFigureOut">
              <a:rPr lang="cs-CZ" smtClean="0"/>
              <a:t>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C70DB-A75A-4221-8E8E-D2D4ED4878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69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hyperlink" Target="http://www.wikipedia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642194"/>
          </a:xfrm>
        </p:spPr>
        <p:txBody>
          <a:bodyPr>
            <a:normAutofit/>
          </a:bodyPr>
          <a:lstStyle/>
          <a:p>
            <a:r>
              <a:rPr lang="cs-CZ" sz="7200" b="1" dirty="0" smtClean="0"/>
              <a:t>A U S T R A L I A</a:t>
            </a:r>
            <a:endParaRPr lang="cs-CZ" sz="7200" b="1" dirty="0"/>
          </a:p>
        </p:txBody>
      </p:sp>
    </p:spTree>
    <p:extLst>
      <p:ext uri="{BB962C8B-B14F-4D97-AF65-F5344CB8AC3E}">
        <p14:creationId xmlns:p14="http://schemas.microsoft.com/office/powerpoint/2010/main" val="34396913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cs-CZ" dirty="0" smtClean="0"/>
              <a:t>Basic </a:t>
            </a:r>
            <a:r>
              <a:rPr lang="cs-CZ" dirty="0" err="1" smtClean="0"/>
              <a:t>information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1772816"/>
            <a:ext cx="6400800" cy="4608512"/>
          </a:xfrm>
        </p:spPr>
        <p:txBody>
          <a:bodyPr>
            <a:normAutofit/>
          </a:bodyPr>
          <a:lstStyle/>
          <a:p>
            <a:pPr algn="l"/>
            <a:endParaRPr lang="cs-CZ" sz="1800" b="1" u="sng" dirty="0" smtClean="0"/>
          </a:p>
          <a:p>
            <a:pPr algn="l"/>
            <a:r>
              <a:rPr lang="cs-CZ" sz="1800" dirty="0" smtClean="0">
                <a:solidFill>
                  <a:schemeClr val="tx1"/>
                </a:solidFill>
              </a:rPr>
              <a:t>-    </a:t>
            </a:r>
            <a:r>
              <a:rPr lang="cs-CZ" sz="1800" dirty="0" err="1" smtClean="0">
                <a:solidFill>
                  <a:schemeClr val="tx1"/>
                </a:solidFill>
              </a:rPr>
              <a:t>Official</a:t>
            </a:r>
            <a:r>
              <a:rPr lang="cs-CZ" sz="1800" dirty="0" smtClean="0">
                <a:solidFill>
                  <a:schemeClr val="tx1"/>
                </a:solidFill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</a:rPr>
              <a:t>name</a:t>
            </a:r>
            <a:r>
              <a:rPr lang="cs-CZ" sz="1800" dirty="0" smtClean="0">
                <a:solidFill>
                  <a:schemeClr val="tx1"/>
                </a:solidFill>
              </a:rPr>
              <a:t>:</a:t>
            </a:r>
            <a:r>
              <a:rPr lang="cs-CZ" sz="1800" b="1" u="sng" dirty="0" smtClean="0">
                <a:solidFill>
                  <a:schemeClr val="tx1"/>
                </a:solidFill>
              </a:rPr>
              <a:t> </a:t>
            </a:r>
            <a:r>
              <a:rPr lang="cs-CZ" sz="1800" b="1" u="sng" dirty="0" err="1" smtClean="0">
                <a:solidFill>
                  <a:schemeClr val="tx1"/>
                </a:solidFill>
              </a:rPr>
              <a:t>The</a:t>
            </a:r>
            <a:r>
              <a:rPr lang="cs-CZ" sz="1800" b="1" u="sng" dirty="0" smtClean="0">
                <a:solidFill>
                  <a:schemeClr val="tx1"/>
                </a:solidFill>
              </a:rPr>
              <a:t> </a:t>
            </a:r>
            <a:r>
              <a:rPr lang="cs-CZ" sz="1800" b="1" u="sng" dirty="0" err="1" smtClean="0">
                <a:solidFill>
                  <a:schemeClr val="tx1"/>
                </a:solidFill>
              </a:rPr>
              <a:t>Commonwealth</a:t>
            </a:r>
            <a:r>
              <a:rPr lang="cs-CZ" sz="1800" b="1" u="sng" dirty="0" smtClean="0">
                <a:solidFill>
                  <a:schemeClr val="tx1"/>
                </a:solidFill>
              </a:rPr>
              <a:t> </a:t>
            </a:r>
            <a:r>
              <a:rPr lang="cs-CZ" sz="1800" b="1" u="sng" dirty="0" err="1" smtClean="0">
                <a:solidFill>
                  <a:schemeClr val="tx1"/>
                </a:solidFill>
              </a:rPr>
              <a:t>of</a:t>
            </a:r>
            <a:r>
              <a:rPr lang="cs-CZ" sz="1800" b="1" u="sng" dirty="0" smtClean="0">
                <a:solidFill>
                  <a:schemeClr val="tx1"/>
                </a:solidFill>
              </a:rPr>
              <a:t> </a:t>
            </a:r>
            <a:r>
              <a:rPr lang="cs-CZ" sz="1800" b="1" u="sng" dirty="0" err="1" smtClean="0">
                <a:solidFill>
                  <a:schemeClr val="tx1"/>
                </a:solidFill>
              </a:rPr>
              <a:t>Australia</a:t>
            </a:r>
            <a:endParaRPr lang="cs-CZ" sz="1800" b="1" u="sng" dirty="0" smtClean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GB" sz="1800" dirty="0" smtClean="0">
                <a:solidFill>
                  <a:schemeClr val="tx1"/>
                </a:solidFill>
              </a:rPr>
              <a:t>Total area: about 8 million km²</a:t>
            </a:r>
          </a:p>
          <a:p>
            <a:pPr marL="285750" indent="-285750" algn="l">
              <a:buFontTx/>
              <a:buChar char="-"/>
            </a:pPr>
            <a:r>
              <a:rPr lang="en-GB" sz="1800" dirty="0" smtClean="0">
                <a:solidFill>
                  <a:schemeClr val="tx1"/>
                </a:solidFill>
              </a:rPr>
              <a:t>Location: Southeast Asia</a:t>
            </a:r>
          </a:p>
          <a:p>
            <a:pPr marL="285750" indent="-285750" algn="l">
              <a:buFontTx/>
              <a:buChar char="-"/>
            </a:pPr>
            <a:r>
              <a:rPr lang="cs-CZ" sz="1800" dirty="0" err="1" smtClean="0">
                <a:solidFill>
                  <a:schemeClr val="tx1"/>
                </a:solidFill>
              </a:rPr>
              <a:t>The</a:t>
            </a:r>
            <a:r>
              <a:rPr lang="cs-CZ" sz="1800" dirty="0" smtClean="0">
                <a:solidFill>
                  <a:schemeClr val="tx1"/>
                </a:solidFill>
              </a:rPr>
              <a:t> </a:t>
            </a:r>
            <a:r>
              <a:rPr lang="cs-CZ" sz="1800" dirty="0">
                <a:solidFill>
                  <a:schemeClr val="tx1"/>
                </a:solidFill>
              </a:rPr>
              <a:t>n</a:t>
            </a:r>
            <a:r>
              <a:rPr lang="en-GB" sz="1800" dirty="0" err="1" smtClean="0">
                <a:solidFill>
                  <a:schemeClr val="tx1"/>
                </a:solidFill>
              </a:rPr>
              <a:t>earest</a:t>
            </a:r>
            <a:r>
              <a:rPr lang="en-GB" sz="1800" dirty="0" smtClean="0">
                <a:solidFill>
                  <a:schemeClr val="tx1"/>
                </a:solidFill>
              </a:rPr>
              <a:t> neighbours: Indonesia, Papua New Guinea, New Zealand</a:t>
            </a:r>
          </a:p>
          <a:p>
            <a:pPr marL="285750" indent="-285750" algn="l">
              <a:buFontTx/>
              <a:buChar char="-"/>
            </a:pPr>
            <a:r>
              <a:rPr lang="en-GB" sz="1800" dirty="0" smtClean="0">
                <a:solidFill>
                  <a:schemeClr val="tx1"/>
                </a:solidFill>
              </a:rPr>
              <a:t>Population: 22,7 million inhabitants</a:t>
            </a:r>
            <a:endParaRPr lang="cs-CZ" sz="1800" dirty="0" smtClean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GB" sz="1800" dirty="0" smtClean="0">
                <a:solidFill>
                  <a:schemeClr val="tx1"/>
                </a:solidFill>
              </a:rPr>
              <a:t>Political system</a:t>
            </a:r>
            <a:r>
              <a:rPr lang="cs-CZ" sz="1800" dirty="0" smtClean="0">
                <a:solidFill>
                  <a:schemeClr val="tx1"/>
                </a:solidFill>
              </a:rPr>
              <a:t>: </a:t>
            </a:r>
            <a:r>
              <a:rPr lang="cs-CZ" sz="1800" dirty="0" err="1" smtClean="0">
                <a:solidFill>
                  <a:schemeClr val="tx1"/>
                </a:solidFill>
              </a:rPr>
              <a:t>constitutional</a:t>
            </a:r>
            <a:r>
              <a:rPr lang="cs-CZ" sz="1800" dirty="0" smtClean="0">
                <a:solidFill>
                  <a:schemeClr val="tx1"/>
                </a:solidFill>
              </a:rPr>
              <a:t> monarchy and </a:t>
            </a:r>
            <a:r>
              <a:rPr lang="cs-CZ" sz="1800" dirty="0" err="1">
                <a:solidFill>
                  <a:schemeClr val="tx1"/>
                </a:solidFill>
              </a:rPr>
              <a:t>p</a:t>
            </a:r>
            <a:r>
              <a:rPr lang="cs-CZ" sz="1800" dirty="0" err="1" smtClean="0">
                <a:solidFill>
                  <a:schemeClr val="tx1"/>
                </a:solidFill>
              </a:rPr>
              <a:t>arliamentary</a:t>
            </a:r>
            <a:r>
              <a:rPr lang="cs-CZ" sz="1800" dirty="0" smtClean="0">
                <a:solidFill>
                  <a:schemeClr val="tx1"/>
                </a:solidFill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</a:rPr>
              <a:t>democracy</a:t>
            </a:r>
            <a:r>
              <a:rPr lang="cs-CZ" sz="1800" dirty="0" smtClean="0">
                <a:solidFill>
                  <a:schemeClr val="tx1"/>
                </a:solidFill>
              </a:rPr>
              <a:t>  </a:t>
            </a:r>
            <a:endParaRPr lang="cs-CZ" sz="1800" dirty="0" smtClean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cs-CZ" sz="1800" dirty="0" err="1" smtClean="0">
                <a:solidFill>
                  <a:schemeClr val="tx1"/>
                </a:solidFill>
              </a:rPr>
              <a:t>Member</a:t>
            </a:r>
            <a:r>
              <a:rPr lang="cs-CZ" sz="1800" dirty="0" smtClean="0">
                <a:solidFill>
                  <a:schemeClr val="tx1"/>
                </a:solidFill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</a:rPr>
              <a:t>of</a:t>
            </a:r>
            <a:r>
              <a:rPr lang="cs-CZ" sz="1800" dirty="0" smtClean="0">
                <a:solidFill>
                  <a:schemeClr val="tx1"/>
                </a:solidFill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</a:rPr>
              <a:t>Commonwealth</a:t>
            </a:r>
            <a:r>
              <a:rPr lang="cs-CZ" sz="1800" dirty="0" smtClean="0">
                <a:solidFill>
                  <a:schemeClr val="tx1"/>
                </a:solidFill>
              </a:rPr>
              <a:t>, UN, OECD, G20</a:t>
            </a:r>
          </a:p>
          <a:p>
            <a:pPr marL="285750" indent="-285750" algn="l">
              <a:buFontTx/>
              <a:buChar char="-"/>
            </a:pPr>
            <a:r>
              <a:rPr lang="cs-CZ" sz="1800" dirty="0" err="1" smtClean="0">
                <a:solidFill>
                  <a:schemeClr val="tx1"/>
                </a:solidFill>
              </a:rPr>
              <a:t>The</a:t>
            </a:r>
            <a:r>
              <a:rPr lang="cs-CZ" sz="1800" dirty="0" smtClean="0">
                <a:solidFill>
                  <a:schemeClr val="tx1"/>
                </a:solidFill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</a:rPr>
              <a:t>capital</a:t>
            </a:r>
            <a:r>
              <a:rPr lang="cs-CZ" sz="1800" dirty="0">
                <a:solidFill>
                  <a:schemeClr val="tx1"/>
                </a:solidFill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</a:rPr>
              <a:t>is</a:t>
            </a:r>
            <a:r>
              <a:rPr lang="cs-CZ" sz="1800" dirty="0" smtClean="0">
                <a:solidFill>
                  <a:schemeClr val="tx1"/>
                </a:solidFill>
              </a:rPr>
              <a:t> Canberra (360 000 </a:t>
            </a:r>
            <a:r>
              <a:rPr lang="cs-CZ" sz="1800" dirty="0" err="1" smtClean="0">
                <a:solidFill>
                  <a:schemeClr val="tx1"/>
                </a:solidFill>
              </a:rPr>
              <a:t>inhabitants</a:t>
            </a:r>
            <a:r>
              <a:rPr lang="cs-CZ" sz="1800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 algn="l">
              <a:buFontTx/>
              <a:buChar char="-"/>
            </a:pPr>
            <a:r>
              <a:rPr lang="en-GB" sz="1800" dirty="0" smtClean="0">
                <a:solidFill>
                  <a:schemeClr val="tx1"/>
                </a:solidFill>
              </a:rPr>
              <a:t>Australia contents of 6 states and 2 territories</a:t>
            </a:r>
            <a:endParaRPr lang="cs-CZ" sz="1800" dirty="0" smtClean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cs-CZ" sz="1800" dirty="0" err="1" smtClean="0">
                <a:solidFill>
                  <a:schemeClr val="tx1"/>
                </a:solidFill>
              </a:rPr>
              <a:t>Official</a:t>
            </a:r>
            <a:r>
              <a:rPr lang="cs-CZ" sz="1800" dirty="0" smtClean="0">
                <a:solidFill>
                  <a:schemeClr val="tx1"/>
                </a:solidFill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</a:rPr>
              <a:t>language</a:t>
            </a:r>
            <a:r>
              <a:rPr lang="cs-CZ" sz="1800" dirty="0" smtClean="0">
                <a:solidFill>
                  <a:schemeClr val="tx1"/>
                </a:solidFill>
              </a:rPr>
              <a:t>: </a:t>
            </a:r>
            <a:r>
              <a:rPr lang="cs-CZ" sz="1800" dirty="0" err="1" smtClean="0">
                <a:solidFill>
                  <a:schemeClr val="tx1"/>
                </a:solidFill>
              </a:rPr>
              <a:t>English</a:t>
            </a:r>
            <a:endParaRPr lang="en-GB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56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History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Western part </a:t>
            </a:r>
            <a:r>
              <a:rPr lang="cs-CZ" sz="2000" dirty="0" err="1" smtClean="0"/>
              <a:t>of</a:t>
            </a:r>
            <a:r>
              <a:rPr lang="cs-CZ" sz="2000" dirty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coast</a:t>
            </a:r>
            <a:r>
              <a:rPr lang="cs-CZ" sz="2000" dirty="0" smtClean="0"/>
              <a:t> </a:t>
            </a:r>
            <a:r>
              <a:rPr lang="cs-CZ" sz="2000" dirty="0" err="1" smtClean="0"/>
              <a:t>was</a:t>
            </a:r>
            <a:r>
              <a:rPr lang="cs-CZ" sz="2000" dirty="0" smtClean="0"/>
              <a:t> </a:t>
            </a:r>
            <a:r>
              <a:rPr lang="cs-CZ" sz="2000" dirty="0" err="1" smtClean="0"/>
              <a:t>discovered</a:t>
            </a:r>
            <a:r>
              <a:rPr lang="cs-CZ" sz="2000" dirty="0" smtClean="0"/>
              <a:t> by </a:t>
            </a:r>
            <a:r>
              <a:rPr lang="cs-CZ" sz="2000" dirty="0" err="1" smtClean="0"/>
              <a:t>Dutch</a:t>
            </a:r>
            <a:r>
              <a:rPr lang="cs-CZ" sz="2000" dirty="0" smtClean="0"/>
              <a:t> </a:t>
            </a:r>
            <a:r>
              <a:rPr lang="cs-CZ" sz="2000" dirty="0" err="1" smtClean="0"/>
              <a:t>explorer</a:t>
            </a:r>
            <a:r>
              <a:rPr lang="cs-CZ" sz="2000" dirty="0" smtClean="0"/>
              <a:t> W. </a:t>
            </a:r>
            <a:r>
              <a:rPr lang="cs-CZ" sz="2000" dirty="0" err="1" smtClean="0"/>
              <a:t>Jansz</a:t>
            </a:r>
            <a:r>
              <a:rPr lang="cs-CZ" sz="2000" dirty="0" smtClean="0"/>
              <a:t> in 1606</a:t>
            </a:r>
          </a:p>
          <a:p>
            <a:r>
              <a:rPr lang="cs-CZ" sz="2000" dirty="0" smtClean="0"/>
              <a:t>In </a:t>
            </a:r>
            <a:r>
              <a:rPr lang="cs-CZ" sz="2000" dirty="0" err="1" smtClean="0"/>
              <a:t>eastern</a:t>
            </a:r>
            <a:r>
              <a:rPr lang="cs-CZ" sz="2000" dirty="0" smtClean="0"/>
              <a:t> </a:t>
            </a:r>
            <a:r>
              <a:rPr lang="cs-CZ" sz="2000" dirty="0" err="1" smtClean="0"/>
              <a:t>coast</a:t>
            </a:r>
            <a:r>
              <a:rPr lang="cs-CZ" sz="2000" dirty="0" smtClean="0"/>
              <a:t> </a:t>
            </a:r>
            <a:r>
              <a:rPr lang="cs-CZ" sz="2000" dirty="0" err="1" smtClean="0"/>
              <a:t>sailed</a:t>
            </a:r>
            <a:r>
              <a:rPr lang="cs-CZ" sz="2000" dirty="0" smtClean="0"/>
              <a:t> as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first</a:t>
            </a:r>
            <a:r>
              <a:rPr lang="cs-CZ" sz="2000" dirty="0" smtClean="0"/>
              <a:t> James </a:t>
            </a:r>
            <a:r>
              <a:rPr lang="cs-CZ" sz="2000" dirty="0" err="1" smtClean="0"/>
              <a:t>Cook</a:t>
            </a:r>
            <a:r>
              <a:rPr lang="cs-CZ" sz="2000" dirty="0" smtClean="0"/>
              <a:t> in 1770</a:t>
            </a:r>
          </a:p>
          <a:p>
            <a:r>
              <a:rPr lang="cs-CZ" sz="2000" dirty="0" err="1" smtClean="0"/>
              <a:t>Creation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penal</a:t>
            </a:r>
            <a:r>
              <a:rPr lang="cs-CZ" sz="2000" dirty="0" smtClean="0"/>
              <a:t> </a:t>
            </a:r>
            <a:r>
              <a:rPr lang="cs-CZ" sz="2000" dirty="0" err="1" smtClean="0"/>
              <a:t>colony</a:t>
            </a:r>
            <a:r>
              <a:rPr lang="cs-CZ" sz="2000" dirty="0" smtClean="0"/>
              <a:t> </a:t>
            </a:r>
            <a:r>
              <a:rPr lang="cs-CZ" sz="2000" dirty="0" err="1" smtClean="0"/>
              <a:t>for</a:t>
            </a:r>
            <a:r>
              <a:rPr lang="cs-CZ" sz="2000" dirty="0" smtClean="0"/>
              <a:t> </a:t>
            </a:r>
            <a:r>
              <a:rPr lang="cs-CZ" sz="2000" dirty="0" err="1" smtClean="0"/>
              <a:t>convicts</a:t>
            </a:r>
            <a:r>
              <a:rPr lang="cs-CZ" sz="2000" dirty="0" smtClean="0"/>
              <a:t> </a:t>
            </a:r>
            <a:r>
              <a:rPr lang="cs-CZ" sz="2000" dirty="0" smtClean="0"/>
              <a:t>in 18th </a:t>
            </a:r>
            <a:r>
              <a:rPr lang="cs-CZ" sz="2000" dirty="0" err="1" smtClean="0"/>
              <a:t>century</a:t>
            </a:r>
            <a:endParaRPr lang="cs-CZ" sz="2000" dirty="0" smtClean="0"/>
          </a:p>
          <a:p>
            <a:r>
              <a:rPr lang="cs-CZ" sz="2000" dirty="0" smtClean="0"/>
              <a:t>In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middle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19th </a:t>
            </a:r>
            <a:r>
              <a:rPr lang="cs-CZ" sz="2000" dirty="0" err="1" smtClean="0"/>
              <a:t>century</a:t>
            </a:r>
            <a:r>
              <a:rPr lang="cs-CZ" sz="2000" dirty="0" smtClean="0"/>
              <a:t> </a:t>
            </a:r>
            <a:r>
              <a:rPr lang="cs-CZ" sz="2000" dirty="0" err="1" smtClean="0"/>
              <a:t>began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gold</a:t>
            </a:r>
            <a:r>
              <a:rPr lang="cs-CZ" sz="2000" dirty="0" smtClean="0"/>
              <a:t> </a:t>
            </a:r>
            <a:r>
              <a:rPr lang="cs-CZ" sz="2000" dirty="0" err="1"/>
              <a:t>r</a:t>
            </a:r>
            <a:r>
              <a:rPr lang="cs-CZ" sz="2000" dirty="0" err="1" smtClean="0"/>
              <a:t>ush</a:t>
            </a:r>
            <a:r>
              <a:rPr lang="cs-CZ" sz="2000" dirty="0" smtClean="0"/>
              <a:t> in </a:t>
            </a:r>
            <a:r>
              <a:rPr lang="cs-CZ" sz="2000" dirty="0" err="1" smtClean="0"/>
              <a:t>Australia</a:t>
            </a:r>
            <a:r>
              <a:rPr lang="cs-CZ" sz="2000" dirty="0" smtClean="0"/>
              <a:t>  </a:t>
            </a:r>
          </a:p>
          <a:p>
            <a:r>
              <a:rPr lang="cs-CZ" sz="2000" dirty="0" err="1" smtClean="0"/>
              <a:t>Member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Commonwealth</a:t>
            </a:r>
            <a:r>
              <a:rPr lang="cs-CZ" sz="2000" dirty="0" smtClean="0"/>
              <a:t> </a:t>
            </a:r>
            <a:r>
              <a:rPr lang="cs-CZ" sz="2000" dirty="0" err="1" smtClean="0"/>
              <a:t>since</a:t>
            </a:r>
            <a:r>
              <a:rPr lang="cs-CZ" sz="2000" dirty="0" smtClean="0"/>
              <a:t> 1907 </a:t>
            </a:r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002" y="3356992"/>
            <a:ext cx="2120067" cy="24275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77072"/>
            <a:ext cx="1633392" cy="22018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829680"/>
            <a:ext cx="2683198" cy="26999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1592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Cities</a:t>
            </a:r>
            <a:r>
              <a:rPr lang="cs-CZ" dirty="0" smtClean="0"/>
              <a:t> and </a:t>
            </a:r>
            <a:r>
              <a:rPr lang="cs-CZ" dirty="0" err="1" smtClean="0"/>
              <a:t>Population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85% </a:t>
            </a:r>
            <a:r>
              <a:rPr lang="cs-CZ" sz="2000" dirty="0" err="1" smtClean="0"/>
              <a:t>Australians</a:t>
            </a:r>
            <a:r>
              <a:rPr lang="cs-CZ" sz="2000" dirty="0" smtClean="0"/>
              <a:t> live in </a:t>
            </a:r>
            <a:r>
              <a:rPr lang="cs-CZ" sz="2000" dirty="0" err="1" smtClean="0"/>
              <a:t>urban</a:t>
            </a:r>
            <a:r>
              <a:rPr lang="cs-CZ" sz="2000" dirty="0" smtClean="0"/>
              <a:t> </a:t>
            </a:r>
            <a:r>
              <a:rPr lang="cs-CZ" sz="2000" dirty="0" err="1" smtClean="0"/>
              <a:t>areas</a:t>
            </a:r>
            <a:r>
              <a:rPr lang="cs-CZ" sz="2000" dirty="0" smtClean="0"/>
              <a:t> </a:t>
            </a:r>
            <a:r>
              <a:rPr lang="cs-CZ" sz="2000" dirty="0" err="1" smtClean="0"/>
              <a:t>along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southeast</a:t>
            </a:r>
            <a:r>
              <a:rPr lang="cs-CZ" sz="2000" dirty="0" smtClean="0"/>
              <a:t> </a:t>
            </a:r>
            <a:r>
              <a:rPr lang="cs-CZ" sz="2000" dirty="0" err="1" smtClean="0"/>
              <a:t>coast</a:t>
            </a:r>
            <a:endParaRPr lang="cs-CZ" sz="2000" dirty="0" smtClean="0"/>
          </a:p>
          <a:p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biggest</a:t>
            </a:r>
            <a:r>
              <a:rPr lang="cs-CZ" sz="2000" dirty="0" smtClean="0"/>
              <a:t> city </a:t>
            </a:r>
            <a:r>
              <a:rPr lang="cs-CZ" sz="2000" dirty="0" err="1" smtClean="0"/>
              <a:t>is</a:t>
            </a:r>
            <a:r>
              <a:rPr lang="cs-CZ" sz="2000" dirty="0" smtClean="0"/>
              <a:t> Sydney </a:t>
            </a:r>
            <a:r>
              <a:rPr lang="cs-CZ" sz="2000" dirty="0" err="1" smtClean="0"/>
              <a:t>with</a:t>
            </a:r>
            <a:r>
              <a:rPr lang="cs-CZ" sz="2000" dirty="0" smtClean="0"/>
              <a:t> 4,6 </a:t>
            </a:r>
            <a:r>
              <a:rPr lang="cs-CZ" sz="2000" dirty="0" err="1" smtClean="0"/>
              <a:t>million</a:t>
            </a:r>
            <a:r>
              <a:rPr lang="cs-CZ" sz="2000" dirty="0" smtClean="0"/>
              <a:t> </a:t>
            </a:r>
            <a:r>
              <a:rPr lang="cs-CZ" sz="2000" dirty="0" err="1" smtClean="0"/>
              <a:t>inhabitants</a:t>
            </a:r>
            <a:r>
              <a:rPr lang="cs-CZ" sz="2000" dirty="0" smtClean="0"/>
              <a:t> </a:t>
            </a:r>
          </a:p>
          <a:p>
            <a:r>
              <a:rPr lang="cs-CZ" sz="2000" dirty="0" err="1" smtClean="0"/>
              <a:t>Other</a:t>
            </a:r>
            <a:r>
              <a:rPr lang="cs-CZ" sz="2000" dirty="0" smtClean="0"/>
              <a:t> </a:t>
            </a:r>
            <a:r>
              <a:rPr lang="cs-CZ" sz="2000" dirty="0" err="1" smtClean="0"/>
              <a:t>cities</a:t>
            </a:r>
            <a:r>
              <a:rPr lang="cs-CZ" sz="2000" dirty="0" smtClean="0"/>
              <a:t> – Melbourne, Canberra, Brisbane, Alice </a:t>
            </a:r>
            <a:r>
              <a:rPr lang="cs-CZ" sz="2000" dirty="0" err="1" smtClean="0"/>
              <a:t>Springs</a:t>
            </a:r>
            <a:r>
              <a:rPr lang="cs-CZ" sz="2000" dirty="0" smtClean="0"/>
              <a:t>, Darwin and Adelaide</a:t>
            </a:r>
          </a:p>
          <a:p>
            <a:r>
              <a:rPr lang="cs-CZ" sz="2000" dirty="0" err="1" smtClean="0"/>
              <a:t>Density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2,8 </a:t>
            </a:r>
            <a:r>
              <a:rPr lang="cs-CZ" sz="2000" dirty="0" err="1" smtClean="0"/>
              <a:t>inhabitant</a:t>
            </a:r>
            <a:r>
              <a:rPr lang="cs-CZ" sz="2000" dirty="0" smtClean="0"/>
              <a:t> per km²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  <a:p>
            <a:r>
              <a:rPr lang="cs-CZ" sz="2000" dirty="0" err="1" smtClean="0"/>
              <a:t>Australian</a:t>
            </a:r>
            <a:r>
              <a:rPr lang="cs-CZ" sz="2000" dirty="0" smtClean="0"/>
              <a:t> </a:t>
            </a:r>
            <a:r>
              <a:rPr lang="cs-CZ" sz="2000" dirty="0" err="1" smtClean="0"/>
              <a:t>population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a </a:t>
            </a:r>
            <a:r>
              <a:rPr lang="cs-CZ" sz="2000" dirty="0" err="1" smtClean="0"/>
              <a:t>great</a:t>
            </a:r>
            <a:r>
              <a:rPr lang="cs-CZ" sz="2000" dirty="0" smtClean="0"/>
              <a:t> </a:t>
            </a:r>
            <a:r>
              <a:rPr lang="cs-CZ" sz="2000" dirty="0" err="1" smtClean="0"/>
              <a:t>mixure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various</a:t>
            </a:r>
            <a:r>
              <a:rPr lang="cs-CZ" sz="2000" dirty="0" smtClean="0"/>
              <a:t> </a:t>
            </a:r>
            <a:r>
              <a:rPr lang="cs-CZ" sz="2000" dirty="0" err="1" smtClean="0"/>
              <a:t>nationalities</a:t>
            </a:r>
            <a:endParaRPr lang="cs-CZ" sz="2000" dirty="0"/>
          </a:p>
          <a:p>
            <a:r>
              <a:rPr lang="cs-CZ" sz="2000" dirty="0" err="1" smtClean="0"/>
              <a:t>Original</a:t>
            </a:r>
            <a:r>
              <a:rPr lang="cs-CZ" sz="2000" dirty="0" smtClean="0"/>
              <a:t> </a:t>
            </a:r>
            <a:r>
              <a:rPr lang="cs-CZ" sz="2000" dirty="0" err="1" smtClean="0"/>
              <a:t>Australians</a:t>
            </a:r>
            <a:r>
              <a:rPr lang="cs-CZ" sz="2000" dirty="0" smtClean="0"/>
              <a:t> </a:t>
            </a:r>
            <a:r>
              <a:rPr lang="cs-CZ" sz="2000" dirty="0" err="1" smtClean="0"/>
              <a:t>called</a:t>
            </a:r>
            <a:r>
              <a:rPr lang="cs-CZ" sz="2000" dirty="0" smtClean="0"/>
              <a:t> </a:t>
            </a:r>
            <a:r>
              <a:rPr lang="cs-CZ" sz="2000" dirty="0" err="1" smtClean="0"/>
              <a:t>Aborigines</a:t>
            </a:r>
            <a:r>
              <a:rPr lang="cs-CZ" sz="2000" dirty="0" smtClean="0"/>
              <a:t> are </a:t>
            </a:r>
            <a:r>
              <a:rPr lang="cs-CZ" sz="2000" dirty="0" err="1" smtClean="0"/>
              <a:t>now</a:t>
            </a:r>
            <a:r>
              <a:rPr lang="cs-CZ" sz="2000" dirty="0" smtClean="0"/>
              <a:t> </a:t>
            </a:r>
            <a:r>
              <a:rPr lang="cs-CZ" sz="2000" dirty="0" err="1" smtClean="0"/>
              <a:t>around</a:t>
            </a:r>
            <a:r>
              <a:rPr lang="cs-CZ" sz="2000" dirty="0" smtClean="0"/>
              <a:t> 580 000</a:t>
            </a:r>
          </a:p>
          <a:p>
            <a:endParaRPr lang="cs-CZ" sz="2000" dirty="0" smtClean="0"/>
          </a:p>
          <a:p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765827"/>
            <a:ext cx="3168352" cy="17389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221946"/>
            <a:ext cx="3028963" cy="15826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3198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Geography</a:t>
            </a:r>
            <a:r>
              <a:rPr lang="cs-CZ" dirty="0" smtClean="0"/>
              <a:t>, </a:t>
            </a:r>
            <a:r>
              <a:rPr lang="cs-CZ" dirty="0" err="1" smtClean="0"/>
              <a:t>Climate</a:t>
            </a:r>
            <a:r>
              <a:rPr lang="cs-CZ" dirty="0" smtClean="0"/>
              <a:t> and </a:t>
            </a:r>
            <a:r>
              <a:rPr lang="cs-CZ" dirty="0" err="1" smtClean="0"/>
              <a:t>Nature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cs-CZ" sz="2000" dirty="0" err="1" smtClean="0"/>
              <a:t>Australia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smallest</a:t>
            </a:r>
            <a:r>
              <a:rPr lang="cs-CZ" sz="2000" dirty="0" smtClean="0"/>
              <a:t> </a:t>
            </a:r>
            <a:r>
              <a:rPr lang="cs-CZ" sz="2000" dirty="0" err="1" smtClean="0"/>
              <a:t>continent</a:t>
            </a:r>
            <a:r>
              <a:rPr lang="cs-CZ" sz="2000" dirty="0" smtClean="0"/>
              <a:t> and </a:t>
            </a:r>
            <a:r>
              <a:rPr lang="cs-CZ" sz="2000" dirty="0" err="1" smtClean="0"/>
              <a:t>the</a:t>
            </a:r>
            <a:r>
              <a:rPr lang="cs-CZ" sz="2000" dirty="0" smtClean="0"/>
              <a:t> 6th </a:t>
            </a:r>
            <a:r>
              <a:rPr lang="cs-CZ" sz="2000" dirty="0" err="1" smtClean="0"/>
              <a:t>biggest</a:t>
            </a:r>
            <a:r>
              <a:rPr lang="cs-CZ" sz="2000" dirty="0" smtClean="0"/>
              <a:t> country in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world</a:t>
            </a:r>
            <a:r>
              <a:rPr lang="cs-CZ" sz="2000" dirty="0" smtClean="0"/>
              <a:t> </a:t>
            </a:r>
          </a:p>
          <a:p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highest</a:t>
            </a:r>
            <a:r>
              <a:rPr lang="cs-CZ" sz="2000" dirty="0" smtClean="0"/>
              <a:t> </a:t>
            </a:r>
            <a:r>
              <a:rPr lang="cs-CZ" sz="2000" dirty="0" err="1" smtClean="0"/>
              <a:t>mountain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Mt</a:t>
            </a:r>
            <a:r>
              <a:rPr lang="cs-CZ" sz="2000" dirty="0" smtClean="0"/>
              <a:t>. </a:t>
            </a:r>
            <a:r>
              <a:rPr lang="cs-CZ" sz="2000" dirty="0" err="1" smtClean="0"/>
              <a:t>Kosciuszko</a:t>
            </a:r>
            <a:r>
              <a:rPr lang="cs-CZ" sz="2000" dirty="0" smtClean="0"/>
              <a:t> (2228 m </a:t>
            </a:r>
            <a:r>
              <a:rPr lang="cs-CZ" sz="2000" dirty="0" err="1" smtClean="0"/>
              <a:t>above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sea</a:t>
            </a:r>
            <a:r>
              <a:rPr lang="cs-CZ" sz="2000" dirty="0" smtClean="0"/>
              <a:t> </a:t>
            </a:r>
            <a:r>
              <a:rPr lang="cs-CZ" sz="2000" dirty="0" err="1" smtClean="0"/>
              <a:t>level</a:t>
            </a:r>
            <a:r>
              <a:rPr lang="cs-CZ" sz="2000" dirty="0" smtClean="0"/>
              <a:t>)</a:t>
            </a:r>
          </a:p>
          <a:p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lowest</a:t>
            </a:r>
            <a:r>
              <a:rPr lang="cs-CZ" sz="2000" dirty="0" smtClean="0"/>
              <a:t> point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Lake</a:t>
            </a:r>
            <a:r>
              <a:rPr lang="cs-CZ" sz="2000" dirty="0" smtClean="0"/>
              <a:t> </a:t>
            </a:r>
            <a:r>
              <a:rPr lang="cs-CZ" sz="2000" dirty="0" err="1" smtClean="0"/>
              <a:t>Eyre</a:t>
            </a:r>
            <a:r>
              <a:rPr lang="cs-CZ" sz="2000" dirty="0" smtClean="0"/>
              <a:t> </a:t>
            </a:r>
            <a:r>
              <a:rPr lang="cs-CZ" sz="2000" dirty="0" err="1" smtClean="0"/>
              <a:t>with</a:t>
            </a:r>
            <a:r>
              <a:rPr lang="cs-CZ" sz="2000" dirty="0" smtClean="0"/>
              <a:t> 16m </a:t>
            </a:r>
            <a:r>
              <a:rPr lang="cs-CZ" sz="2000" dirty="0" err="1" smtClean="0"/>
              <a:t>below</a:t>
            </a:r>
            <a:r>
              <a:rPr lang="cs-CZ" sz="2000" dirty="0" smtClean="0"/>
              <a:t> </a:t>
            </a:r>
            <a:r>
              <a:rPr lang="cs-CZ" sz="2000" dirty="0" err="1" smtClean="0"/>
              <a:t>sea</a:t>
            </a:r>
            <a:r>
              <a:rPr lang="cs-CZ" sz="2000" dirty="0" smtClean="0"/>
              <a:t> </a:t>
            </a:r>
            <a:r>
              <a:rPr lang="cs-CZ" sz="2000" dirty="0" err="1" smtClean="0"/>
              <a:t>level</a:t>
            </a:r>
            <a:endParaRPr lang="cs-CZ" sz="2000" dirty="0" smtClean="0"/>
          </a:p>
          <a:p>
            <a:r>
              <a:rPr lang="cs-CZ" sz="2000" dirty="0" err="1" smtClean="0"/>
              <a:t>Four</a:t>
            </a:r>
            <a:r>
              <a:rPr lang="cs-CZ" sz="2000" dirty="0" smtClean="0"/>
              <a:t> </a:t>
            </a:r>
            <a:r>
              <a:rPr lang="cs-CZ" sz="2000" dirty="0" err="1" smtClean="0"/>
              <a:t>great</a:t>
            </a:r>
            <a:r>
              <a:rPr lang="cs-CZ" sz="2000" dirty="0" smtClean="0"/>
              <a:t> </a:t>
            </a:r>
            <a:r>
              <a:rPr lang="cs-CZ" sz="2000" dirty="0" err="1" smtClean="0"/>
              <a:t>deserts</a:t>
            </a:r>
            <a:r>
              <a:rPr lang="cs-CZ" sz="2000" dirty="0"/>
              <a:t> </a:t>
            </a:r>
            <a:r>
              <a:rPr lang="cs-CZ" sz="2000" dirty="0" smtClean="0"/>
              <a:t>and </a:t>
            </a:r>
            <a:r>
              <a:rPr lang="cs-CZ" sz="2000" dirty="0" err="1" smtClean="0"/>
              <a:t>one</a:t>
            </a:r>
            <a:r>
              <a:rPr lang="cs-CZ" sz="2000" dirty="0" smtClean="0"/>
              <a:t> </a:t>
            </a:r>
            <a:r>
              <a:rPr lang="cs-CZ" sz="2000" dirty="0" err="1" smtClean="0"/>
              <a:t>special</a:t>
            </a:r>
            <a:r>
              <a:rPr lang="cs-CZ" sz="2000" dirty="0" smtClean="0"/>
              <a:t> desert </a:t>
            </a:r>
            <a:r>
              <a:rPr lang="cs-CZ" sz="2000" dirty="0" err="1" smtClean="0"/>
              <a:t>with</a:t>
            </a:r>
            <a:r>
              <a:rPr lang="cs-CZ" sz="2000" dirty="0" smtClean="0"/>
              <a:t> </a:t>
            </a:r>
            <a:r>
              <a:rPr lang="cs-CZ" sz="2000" dirty="0" err="1" smtClean="0"/>
              <a:t>red</a:t>
            </a:r>
            <a:r>
              <a:rPr lang="cs-CZ" sz="2000" dirty="0" smtClean="0"/>
              <a:t> </a:t>
            </a:r>
            <a:r>
              <a:rPr lang="cs-CZ" sz="2000" dirty="0" err="1" smtClean="0"/>
              <a:t>sand</a:t>
            </a:r>
            <a:r>
              <a:rPr lang="cs-CZ" sz="2000" dirty="0" smtClean="0"/>
              <a:t> – </a:t>
            </a:r>
            <a:r>
              <a:rPr lang="cs-CZ" sz="2000" dirty="0" err="1" smtClean="0"/>
              <a:t>Ayers</a:t>
            </a:r>
            <a:r>
              <a:rPr lang="cs-CZ" sz="2000" dirty="0" smtClean="0"/>
              <a:t> Rock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r>
              <a:rPr lang="cs-CZ" sz="2000" dirty="0" err="1" smtClean="0"/>
              <a:t>Climate</a:t>
            </a:r>
            <a:r>
              <a:rPr lang="cs-CZ" sz="2000" dirty="0" smtClean="0"/>
              <a:t> </a:t>
            </a:r>
            <a:r>
              <a:rPr lang="cs-CZ" sz="2000" dirty="0" err="1" smtClean="0"/>
              <a:t>varies</a:t>
            </a:r>
            <a:r>
              <a:rPr lang="cs-CZ" sz="2000" dirty="0" smtClean="0"/>
              <a:t> </a:t>
            </a:r>
            <a:r>
              <a:rPr lang="cs-CZ" sz="2000" dirty="0" err="1" smtClean="0"/>
              <a:t>from</a:t>
            </a:r>
            <a:r>
              <a:rPr lang="cs-CZ" sz="2000" dirty="0" smtClean="0"/>
              <a:t> </a:t>
            </a:r>
            <a:r>
              <a:rPr lang="cs-CZ" sz="2000" dirty="0" err="1" smtClean="0"/>
              <a:t>warm</a:t>
            </a:r>
            <a:r>
              <a:rPr lang="cs-CZ" sz="2000" dirty="0" smtClean="0"/>
              <a:t> to </a:t>
            </a:r>
            <a:r>
              <a:rPr lang="cs-CZ" sz="2000" dirty="0" err="1" smtClean="0"/>
              <a:t>subtropical</a:t>
            </a:r>
            <a:r>
              <a:rPr lang="cs-CZ" sz="2000" dirty="0" smtClean="0"/>
              <a:t>, 80 % </a:t>
            </a:r>
            <a:r>
              <a:rPr lang="cs-CZ" sz="2000" dirty="0" err="1" smtClean="0"/>
              <a:t>land</a:t>
            </a:r>
            <a:r>
              <a:rPr lang="cs-CZ" sz="2000" dirty="0" smtClean="0"/>
              <a:t> </a:t>
            </a:r>
            <a:r>
              <a:rPr lang="cs-CZ" sz="2000" dirty="0" err="1" smtClean="0"/>
              <a:t>suffers</a:t>
            </a:r>
            <a:r>
              <a:rPr lang="cs-CZ" sz="2000" dirty="0" smtClean="0"/>
              <a:t> </a:t>
            </a:r>
            <a:r>
              <a:rPr lang="cs-CZ" sz="2000" dirty="0" err="1" smtClean="0"/>
              <a:t>from</a:t>
            </a:r>
            <a:r>
              <a:rPr lang="cs-CZ" sz="2000" dirty="0" smtClean="0"/>
              <a:t> </a:t>
            </a:r>
            <a:r>
              <a:rPr lang="cs-CZ" sz="2000" dirty="0" err="1" smtClean="0"/>
              <a:t>drought</a:t>
            </a:r>
            <a:endParaRPr lang="cs-CZ" sz="2000" dirty="0" smtClean="0"/>
          </a:p>
          <a:p>
            <a:r>
              <a:rPr lang="cs-CZ" sz="2000" dirty="0" err="1" smtClean="0"/>
              <a:t>Tropical</a:t>
            </a:r>
            <a:r>
              <a:rPr lang="cs-CZ" sz="2000" dirty="0" smtClean="0"/>
              <a:t> </a:t>
            </a:r>
            <a:r>
              <a:rPr lang="cs-CZ" sz="2000" dirty="0" err="1" smtClean="0"/>
              <a:t>jungles</a:t>
            </a:r>
            <a:r>
              <a:rPr lang="cs-CZ" sz="2000" dirty="0" smtClean="0"/>
              <a:t> in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northeast</a:t>
            </a:r>
            <a:r>
              <a:rPr lang="cs-CZ" sz="2000" dirty="0" smtClean="0"/>
              <a:t>,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forests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Eucalyptus</a:t>
            </a:r>
            <a:r>
              <a:rPr lang="cs-CZ" sz="2000" dirty="0" smtClean="0"/>
              <a:t> in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southeast</a:t>
            </a:r>
            <a:endParaRPr lang="cs-CZ" sz="2000" dirty="0" smtClean="0"/>
          </a:p>
          <a:p>
            <a:r>
              <a:rPr lang="cs-CZ" sz="2000" dirty="0" smtClean="0"/>
              <a:t>Great </a:t>
            </a:r>
            <a:r>
              <a:rPr lang="cs-CZ" sz="2000" dirty="0" err="1" smtClean="0"/>
              <a:t>Barrier</a:t>
            </a:r>
            <a:r>
              <a:rPr lang="cs-CZ" sz="2000" dirty="0" smtClean="0"/>
              <a:t> </a:t>
            </a:r>
            <a:r>
              <a:rPr lang="cs-CZ" sz="2000" dirty="0" err="1" smtClean="0"/>
              <a:t>Reef</a:t>
            </a:r>
            <a:r>
              <a:rPr lang="cs-CZ" sz="2000" dirty="0" smtClean="0"/>
              <a:t> –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world´s</a:t>
            </a:r>
            <a:r>
              <a:rPr lang="cs-CZ" sz="2000" dirty="0" smtClean="0"/>
              <a:t> </a:t>
            </a:r>
            <a:r>
              <a:rPr lang="cs-CZ" sz="2000" dirty="0" err="1" smtClean="0"/>
              <a:t>largest</a:t>
            </a:r>
            <a:r>
              <a:rPr lang="cs-CZ" sz="2000" dirty="0" smtClean="0"/>
              <a:t> </a:t>
            </a:r>
            <a:r>
              <a:rPr lang="cs-CZ" sz="2000" dirty="0" err="1" smtClean="0"/>
              <a:t>coral</a:t>
            </a:r>
            <a:r>
              <a:rPr lang="cs-CZ" sz="2000" dirty="0" smtClean="0"/>
              <a:t> </a:t>
            </a:r>
            <a:r>
              <a:rPr lang="cs-CZ" sz="2000" dirty="0" err="1" smtClean="0"/>
              <a:t>reef</a:t>
            </a:r>
            <a:r>
              <a:rPr lang="cs-CZ" sz="2000" dirty="0" smtClean="0"/>
              <a:t> </a:t>
            </a:r>
            <a:r>
              <a:rPr lang="cs-CZ" sz="2000" dirty="0" err="1" smtClean="0"/>
              <a:t>system</a:t>
            </a:r>
            <a:r>
              <a:rPr lang="cs-CZ" sz="2000" dirty="0" smtClean="0"/>
              <a:t> </a:t>
            </a:r>
          </a:p>
          <a:p>
            <a:r>
              <a:rPr lang="cs-CZ" sz="2000" dirty="0" err="1" smtClean="0"/>
              <a:t>Exeptional</a:t>
            </a:r>
            <a:r>
              <a:rPr lang="cs-CZ" sz="2000" dirty="0" smtClean="0"/>
              <a:t> animal species as </a:t>
            </a:r>
            <a:r>
              <a:rPr lang="cs-CZ" sz="2000" dirty="0" err="1" smtClean="0"/>
              <a:t>kangaroo</a:t>
            </a:r>
            <a:r>
              <a:rPr lang="cs-CZ" sz="2000" dirty="0" smtClean="0"/>
              <a:t>, koala </a:t>
            </a:r>
            <a:r>
              <a:rPr lang="cs-CZ" sz="2000" dirty="0" err="1" smtClean="0"/>
              <a:t>bear</a:t>
            </a:r>
            <a:r>
              <a:rPr lang="cs-CZ" sz="2000" dirty="0" smtClean="0"/>
              <a:t>, </a:t>
            </a:r>
            <a:r>
              <a:rPr lang="cs-CZ" sz="2000" dirty="0" err="1" smtClean="0"/>
              <a:t>bird</a:t>
            </a:r>
            <a:r>
              <a:rPr lang="cs-CZ" sz="2000" dirty="0" smtClean="0"/>
              <a:t> emu, </a:t>
            </a:r>
            <a:r>
              <a:rPr lang="cs-CZ" sz="2000" dirty="0" err="1" smtClean="0"/>
              <a:t>wombat</a:t>
            </a:r>
            <a:r>
              <a:rPr lang="cs-CZ" sz="2000" dirty="0" smtClean="0"/>
              <a:t> </a:t>
            </a:r>
            <a:r>
              <a:rPr lang="cs-CZ" sz="2000" dirty="0" err="1" smtClean="0"/>
              <a:t>or</a:t>
            </a:r>
            <a:r>
              <a:rPr lang="cs-CZ" sz="2000" dirty="0" smtClean="0"/>
              <a:t> </a:t>
            </a:r>
            <a:r>
              <a:rPr lang="cs-CZ" sz="2000" dirty="0" err="1" smtClean="0"/>
              <a:t>platypus</a:t>
            </a:r>
            <a:r>
              <a:rPr lang="cs-CZ" sz="2000" dirty="0" smtClean="0"/>
              <a:t>  </a:t>
            </a:r>
          </a:p>
          <a:p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938005"/>
            <a:ext cx="2592288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04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056" y="3465695"/>
            <a:ext cx="2447016" cy="327084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2656"/>
            <a:ext cx="2808312" cy="2808312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5220072" y="3170004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Great </a:t>
            </a:r>
            <a:r>
              <a:rPr lang="cs-CZ" sz="1400" dirty="0" err="1" smtClean="0"/>
              <a:t>Barrier</a:t>
            </a:r>
            <a:r>
              <a:rPr lang="cs-CZ" sz="1400" dirty="0" smtClean="0"/>
              <a:t> </a:t>
            </a:r>
            <a:r>
              <a:rPr lang="cs-CZ" sz="1400" dirty="0" err="1" smtClean="0"/>
              <a:t>Reef</a:t>
            </a:r>
            <a:r>
              <a:rPr lang="cs-CZ" sz="1400" dirty="0" smtClean="0"/>
              <a:t> </a:t>
            </a:r>
            <a:r>
              <a:rPr lang="cs-CZ" sz="1400" dirty="0" err="1" smtClean="0"/>
              <a:t>from</a:t>
            </a:r>
            <a:r>
              <a:rPr lang="cs-CZ" sz="1400" dirty="0" smtClean="0"/>
              <a:t> </a:t>
            </a:r>
            <a:r>
              <a:rPr lang="cs-CZ" sz="1400" dirty="0" err="1" smtClean="0"/>
              <a:t>Satellite</a:t>
            </a:r>
            <a:endParaRPr lang="cs-CZ" sz="14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149080"/>
            <a:ext cx="2576104" cy="190407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56692"/>
            <a:ext cx="3635019" cy="216024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973564"/>
            <a:ext cx="2016224" cy="241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9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Economy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GDP per capita </a:t>
            </a:r>
            <a:r>
              <a:rPr lang="cs-CZ" sz="2000" dirty="0" err="1" smtClean="0"/>
              <a:t>the</a:t>
            </a:r>
            <a:r>
              <a:rPr lang="cs-CZ" sz="2000" dirty="0" smtClean="0"/>
              <a:t> 5th in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world</a:t>
            </a:r>
            <a:endParaRPr lang="cs-CZ" sz="2000" dirty="0" smtClean="0"/>
          </a:p>
          <a:p>
            <a:r>
              <a:rPr lang="cs-CZ" sz="2000" dirty="0" err="1" smtClean="0"/>
              <a:t>Currency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Australian</a:t>
            </a:r>
            <a:r>
              <a:rPr lang="cs-CZ" sz="2000" dirty="0" smtClean="0"/>
              <a:t> </a:t>
            </a:r>
            <a:r>
              <a:rPr lang="cs-CZ" sz="2000" dirty="0" err="1" smtClean="0"/>
              <a:t>dollar</a:t>
            </a:r>
            <a:endParaRPr lang="cs-CZ" sz="2000" dirty="0" smtClean="0"/>
          </a:p>
          <a:p>
            <a:r>
              <a:rPr lang="cs-CZ" sz="2000" dirty="0" err="1" smtClean="0"/>
              <a:t>The</a:t>
            </a:r>
            <a:r>
              <a:rPr lang="cs-CZ" sz="2000" dirty="0" smtClean="0"/>
              <a:t> 13th </a:t>
            </a:r>
            <a:r>
              <a:rPr lang="cs-CZ" sz="2000" dirty="0" err="1" smtClean="0"/>
              <a:t>largest</a:t>
            </a:r>
            <a:r>
              <a:rPr lang="cs-CZ" sz="2000" dirty="0" smtClean="0"/>
              <a:t> </a:t>
            </a:r>
            <a:r>
              <a:rPr lang="cs-CZ" sz="2000" dirty="0" err="1" smtClean="0"/>
              <a:t>economy</a:t>
            </a:r>
            <a:r>
              <a:rPr lang="cs-CZ" sz="2000" dirty="0" smtClean="0"/>
              <a:t> in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world</a:t>
            </a:r>
            <a:endParaRPr lang="cs-CZ" sz="2000" dirty="0" smtClean="0"/>
          </a:p>
          <a:p>
            <a:r>
              <a:rPr lang="cs-CZ" sz="2000" dirty="0" err="1" smtClean="0"/>
              <a:t>Only</a:t>
            </a:r>
            <a:r>
              <a:rPr lang="cs-CZ" sz="2000" dirty="0" smtClean="0"/>
              <a:t> 9%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land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arable</a:t>
            </a:r>
            <a:endParaRPr lang="cs-CZ" sz="2000" dirty="0" smtClean="0"/>
          </a:p>
          <a:p>
            <a:r>
              <a:rPr lang="cs-CZ" sz="2000" dirty="0" err="1" smtClean="0"/>
              <a:t>Important</a:t>
            </a:r>
            <a:r>
              <a:rPr lang="cs-CZ" sz="2000" dirty="0" smtClean="0"/>
              <a:t> </a:t>
            </a:r>
            <a:r>
              <a:rPr lang="cs-CZ" sz="2000" dirty="0" err="1" smtClean="0"/>
              <a:t>exporter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beef</a:t>
            </a:r>
            <a:r>
              <a:rPr lang="cs-CZ" sz="2000" dirty="0" smtClean="0"/>
              <a:t>, </a:t>
            </a:r>
            <a:r>
              <a:rPr lang="cs-CZ" sz="2000" dirty="0" err="1" smtClean="0"/>
              <a:t>lamb</a:t>
            </a:r>
            <a:r>
              <a:rPr lang="cs-CZ" sz="2000" dirty="0" smtClean="0"/>
              <a:t> and </a:t>
            </a:r>
            <a:r>
              <a:rPr lang="cs-CZ" sz="2000" dirty="0" err="1" smtClean="0"/>
              <a:t>wheat</a:t>
            </a:r>
            <a:endParaRPr lang="cs-CZ" sz="2000" dirty="0" smtClean="0"/>
          </a:p>
          <a:p>
            <a:r>
              <a:rPr lang="cs-CZ" sz="2000" dirty="0" err="1" smtClean="0"/>
              <a:t>Rich</a:t>
            </a:r>
            <a:r>
              <a:rPr lang="cs-CZ" sz="2000" dirty="0" smtClean="0"/>
              <a:t> in </a:t>
            </a:r>
            <a:r>
              <a:rPr lang="cs-CZ" sz="2000" dirty="0" err="1" smtClean="0"/>
              <a:t>raw</a:t>
            </a:r>
            <a:r>
              <a:rPr lang="cs-CZ" sz="2000" dirty="0" smtClean="0"/>
              <a:t> </a:t>
            </a:r>
            <a:r>
              <a:rPr lang="cs-CZ" sz="2000" dirty="0" err="1" smtClean="0"/>
              <a:t>materials</a:t>
            </a:r>
            <a:r>
              <a:rPr lang="cs-CZ" sz="2000" dirty="0" smtClean="0"/>
              <a:t> as iron </a:t>
            </a:r>
            <a:r>
              <a:rPr lang="cs-CZ" sz="2000" dirty="0" err="1" smtClean="0"/>
              <a:t>ore</a:t>
            </a:r>
            <a:r>
              <a:rPr lang="cs-CZ" sz="2000" dirty="0" smtClean="0"/>
              <a:t>, </a:t>
            </a:r>
            <a:r>
              <a:rPr lang="cs-CZ" sz="2000" dirty="0" err="1" smtClean="0"/>
              <a:t>coal</a:t>
            </a:r>
            <a:r>
              <a:rPr lang="cs-CZ" sz="2000" dirty="0" smtClean="0"/>
              <a:t>, </a:t>
            </a:r>
            <a:r>
              <a:rPr lang="cs-CZ" sz="2000" dirty="0" err="1" smtClean="0"/>
              <a:t>gold</a:t>
            </a:r>
            <a:r>
              <a:rPr lang="cs-CZ" sz="2000" dirty="0" smtClean="0"/>
              <a:t>, bauxite </a:t>
            </a:r>
            <a:r>
              <a:rPr lang="cs-CZ" sz="2000" dirty="0" err="1" smtClean="0"/>
              <a:t>or</a:t>
            </a:r>
            <a:r>
              <a:rPr lang="cs-CZ" sz="2000" dirty="0" smtClean="0"/>
              <a:t> </a:t>
            </a:r>
            <a:r>
              <a:rPr lang="cs-CZ" sz="2000" dirty="0" err="1" smtClean="0"/>
              <a:t>copper</a:t>
            </a:r>
            <a:endParaRPr lang="cs-CZ" sz="2000" dirty="0" smtClean="0"/>
          </a:p>
          <a:p>
            <a:r>
              <a:rPr lang="cs-CZ" sz="2000" dirty="0" err="1" smtClean="0"/>
              <a:t>Industry</a:t>
            </a:r>
            <a:r>
              <a:rPr lang="cs-CZ" sz="2000" dirty="0" smtClean="0"/>
              <a:t> on </a:t>
            </a:r>
            <a:r>
              <a:rPr lang="cs-CZ" sz="2000" dirty="0" err="1" smtClean="0"/>
              <a:t>high</a:t>
            </a:r>
            <a:r>
              <a:rPr lang="cs-CZ" sz="2000" dirty="0" smtClean="0"/>
              <a:t> </a:t>
            </a:r>
            <a:r>
              <a:rPr lang="cs-CZ" sz="2000" dirty="0" err="1" smtClean="0"/>
              <a:t>level</a:t>
            </a:r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789040"/>
            <a:ext cx="3896469" cy="296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57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Quiz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Who</a:t>
            </a:r>
            <a:r>
              <a:rPr lang="cs-CZ" dirty="0" smtClean="0"/>
              <a:t> and </a:t>
            </a:r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discovered</a:t>
            </a:r>
            <a:r>
              <a:rPr lang="cs-CZ" dirty="0" smtClean="0"/>
              <a:t> </a:t>
            </a:r>
            <a:r>
              <a:rPr lang="cs-CZ" dirty="0" err="1" smtClean="0"/>
              <a:t>Australia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kind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climate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Which</a:t>
            </a:r>
            <a:r>
              <a:rPr lang="cs-CZ" dirty="0" smtClean="0"/>
              <a:t> are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largest</a:t>
            </a:r>
            <a:r>
              <a:rPr lang="cs-CZ" dirty="0" smtClean="0"/>
              <a:t> </a:t>
            </a:r>
            <a:r>
              <a:rPr lang="cs-CZ" dirty="0" err="1" smtClean="0"/>
              <a:t>cities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raw</a:t>
            </a:r>
            <a:r>
              <a:rPr lang="cs-CZ" dirty="0" smtClean="0"/>
              <a:t> </a:t>
            </a:r>
            <a:r>
              <a:rPr lang="cs-CZ" dirty="0" err="1" smtClean="0"/>
              <a:t>materials</a:t>
            </a:r>
            <a:r>
              <a:rPr lang="cs-CZ" dirty="0" smtClean="0"/>
              <a:t> are </a:t>
            </a:r>
            <a:r>
              <a:rPr lang="cs-CZ" dirty="0" err="1" smtClean="0"/>
              <a:t>found</a:t>
            </a:r>
            <a:r>
              <a:rPr lang="cs-CZ" dirty="0" smtClean="0"/>
              <a:t> in </a:t>
            </a:r>
            <a:r>
              <a:rPr lang="cs-CZ" dirty="0" err="1" smtClean="0"/>
              <a:t>Australia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desert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red</a:t>
            </a:r>
            <a:r>
              <a:rPr lang="cs-CZ" dirty="0" smtClean="0"/>
              <a:t> </a:t>
            </a:r>
            <a:r>
              <a:rPr lang="cs-CZ" dirty="0" err="1" smtClean="0"/>
              <a:t>sand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620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Sources</a:t>
            </a:r>
            <a:r>
              <a:rPr lang="cs-CZ" dirty="0" smtClean="0"/>
              <a:t>: 	</a:t>
            </a:r>
            <a:r>
              <a:rPr lang="cs-CZ" dirty="0" smtClean="0">
                <a:hlinkClick r:id="rId2"/>
              </a:rPr>
              <a:t>www.wikipedia.com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	</a:t>
            </a:r>
            <a:r>
              <a:rPr lang="cs-CZ" dirty="0" smtClean="0">
                <a:hlinkClick r:id="rId3"/>
              </a:rPr>
              <a:t>www.google.com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cs-CZ" dirty="0" err="1" smtClean="0"/>
              <a:t>Australia</a:t>
            </a:r>
            <a:r>
              <a:rPr lang="cs-CZ" dirty="0" smtClean="0"/>
              <a:t>-background </a:t>
            </a:r>
            <a:r>
              <a:rPr lang="cs-CZ" dirty="0" err="1" smtClean="0"/>
              <a:t>studies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Kryštof Kocman</a:t>
            </a:r>
          </a:p>
          <a:p>
            <a:pPr marL="0" indent="0">
              <a:buNone/>
            </a:pPr>
            <a:r>
              <a:rPr lang="cs-CZ" dirty="0" smtClean="0"/>
              <a:t>Jakub Matějček</a:t>
            </a:r>
          </a:p>
          <a:p>
            <a:pPr marL="0" indent="0">
              <a:buNone/>
            </a:pPr>
            <a:r>
              <a:rPr lang="cs-CZ" dirty="0" smtClean="0"/>
              <a:t>6.XB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558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409</Words>
  <Application>Microsoft Office PowerPoint</Application>
  <PresentationFormat>Předvádění na obrazovce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A U S T R A L I A</vt:lpstr>
      <vt:lpstr>Basic information</vt:lpstr>
      <vt:lpstr>History</vt:lpstr>
      <vt:lpstr>Cities and Population </vt:lpstr>
      <vt:lpstr>Geography, Climate and Nature</vt:lpstr>
      <vt:lpstr>Prezentace aplikace PowerPoint</vt:lpstr>
      <vt:lpstr>Economy</vt:lpstr>
      <vt:lpstr>Quiz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</dc:title>
  <dc:creator>Kryštof Kocman</dc:creator>
  <cp:lastModifiedBy>Kryštof Kocman</cp:lastModifiedBy>
  <cp:revision>27</cp:revision>
  <dcterms:created xsi:type="dcterms:W3CDTF">2012-11-04T15:24:49Z</dcterms:created>
  <dcterms:modified xsi:type="dcterms:W3CDTF">2012-11-04T19:01:41Z</dcterms:modified>
</cp:coreProperties>
</file>