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3FF0543-1289-4F86-AF39-7FCAD90A3AFE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CCB7F82-B8AB-47F9-9830-0D291E69D0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0543-1289-4F86-AF39-7FCAD90A3AFE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7F82-B8AB-47F9-9830-0D291E69D0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0543-1289-4F86-AF39-7FCAD90A3AFE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7F82-B8AB-47F9-9830-0D291E69D0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0543-1289-4F86-AF39-7FCAD90A3AFE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7F82-B8AB-47F9-9830-0D291E69D0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0543-1289-4F86-AF39-7FCAD90A3AFE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7F82-B8AB-47F9-9830-0D291E69D0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0543-1289-4F86-AF39-7FCAD90A3AFE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7F82-B8AB-47F9-9830-0D291E69D0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FF0543-1289-4F86-AF39-7FCAD90A3AFE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CB7F82-B8AB-47F9-9830-0D291E69D0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3FF0543-1289-4F86-AF39-7FCAD90A3AFE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CCB7F82-B8AB-47F9-9830-0D291E69D0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0543-1289-4F86-AF39-7FCAD90A3AFE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7F82-B8AB-47F9-9830-0D291E69D0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0543-1289-4F86-AF39-7FCAD90A3AFE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7F82-B8AB-47F9-9830-0D291E69D0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0543-1289-4F86-AF39-7FCAD90A3AFE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B7F82-B8AB-47F9-9830-0D291E69D0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3FF0543-1289-4F86-AF39-7FCAD90A3AFE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CCB7F82-B8AB-47F9-9830-0D291E69D0A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/>
              <a:t>MASS MEDIA</a:t>
            </a:r>
            <a:endParaRPr lang="cs-CZ" sz="6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124" name="AutoShape 4" descr="data:image/jpeg;base64,/9j/4AAQSkZJRgABAQAAAQABAAD/2wCEAAkGBhQSERQUExQUFBUWFRkXFxgYFxcYGBwaHBYYGBYXHBkaHCYfFxkkGRoXIC8gIycpLC0sFR8xNTAqNSYrLCkBCQoKDgwOGg8PGiwkHyQsKiwsLC0sLCwqKSwqLCwsLCwsLywsLCwsLCwsLCwsLCwsLCwsLCwpLCwsLCwsKSwsKf/AABEIAOYA3AMBIgACEQEDEQH/xAAcAAABBQEBAQAAAAAAAAAAAAAGAAEEBQcCAwj/xABIEAACAQIEAwYEBAMCDQMFAQABAgMAEQQFEiEGMUETIlFhcYEHMpGhFEJSsSNiwXLRFSQzQ1Njc4KSorLh8ESjwjRUZNLxJf/EABsBAAEFAQEAAAAAAAAAAAAAAAABAwQFBgIH/8QAMREAAgICAQMBBgUEAwEAAAAAAAECAwQRIQUSMUEiUWFxgZETFDKh0QYjM7FCweEV/9oADAMBAAIRAxEAPwDcaVKlQAqVKlQBFkzBVlWMmzMpK+BtzA8/KpJqDnGWCeMrcqw3Rx8yMN1Yeh6dRcVE4dzhplZJQEnhbRMvS/NZF/1br3gfUdKAPTBZv2mKnhAGmBYtRub63DMV8LBQp9Wq1FBvwyPaQYnFHnisZNICf0K3ZR+2lKMr0APSrm9V2YcQQw/PIAfAbn6CuZSUVuTOoQlN6itssqRoMxnxEA2ijJ82NvsKq5eO8SeWhfRb/uahzz6Y+uyyr6Tkz57dfM0emvWYnjHFf6X/AJU/up041xK3YuCALm6raw58rbU2upVN65HX0a9Le19//DThT1nOH+Kmq1liYlVbZiNmNlO/ialR/Eljf+Ep0nS1nOx8DtsfKn/zlS87+zI3/wA2/wBEn9UHlKgyP4jL+aFvZh/WpUPxBgPzLIvsD+xpVmUv/kcy6dkr/gwppVU4TifDybLKt/A90/erMPen4zjLwyJOucHqSaO6VNenrs4FSpUqAFSpUqAFTGnpjQA9KlSoAVcPIALk2FeeMxqRI0kjBEUXZibAAdSazHMOJZ80e0GqHBA7yEWaXx0jwP6ul+p5ABnjuL1U2jikmH6lKBfS7EUNZjj8RLOs0cMcDdm8TlpNReNhsCFFrq3eBuevjUiFAoAFgALAV3XWhCoGMxGCwcEMMqRrFoRT2YbVzvq1HcEm+1vKiLLOO7MIsYggc/LICTA/ox3Rv5W9iaF+MtsMD4Sxf9YFD3FOKK4117VY07GPUHu0TXZhZ16ch3hYiuJyUFtncIuT0g5z3jVpSUw+oKObAG59P0ihsYOVjcRyN525+5NWHDOaSwyJCyKwk+U6lZxZb7tcCRLcm5+N6L2Mt/lUDxsD/wDKqS+tze5S3/ovaMyNMe2qOv8AYExZFOecL/8AFH/+1S4eHpTzit6yD+gosinkJIJHsLf317nCuR81v7QH9KhWV1Jcs7l1C7fL0Z9xC34OEyNEGN1AXVz1MF5+9BWacTyzxKgAjikDLKQoBOqQlIweYIjXvEeJ8qsOPsbK+YvARIUiRFGxKFpHQh2tyF9gR1W1Xef8CQwQLLjppCqWjSGEd52Y3sTzZ2bewsAB1qbi0VwhGWtt8kG/MttfbvgEVxWHSQk/iE7wsokjUd02j77pYBV5WBvfw3Nxwq2FTEvYzkPqLdoyumtvzagFGoju7jrV3lvwzy/EqJzDiULD5JXdWFtjsd/uRXhgvh/lk0kyYZ5Y5YmKSKGJt0J0yA3HOzDwp6VkJJrb+IxGE4tNMk4WRHLhxHE4O0YkLNp5Bt1AO+3duPOpDZYOhP70J4PL/wDBmOjjP8bTLHHGLMGfWwNuZChAbnxIFajnuCVgqINLyNpDDYgc3bzst/cis71CSx7YqPiX/RaY/UpxWp+gFPCxJCDWFNi3IX6gfqPpU7A5zNAe47AfpO4+hr2GXyM7phyqYeA6WkNrsw+ZEvtZernqa9kQSKGA1r0a1x4Hfrv4Uiyuxpp/yvn/AAWUMqu9amk18QhyfjtHssw0H9Q+X36rRXFKGAIIIPIismxOX9V+n/epGS8Ry4Y2HeTqh5e36au8Xqe+LOfiQMnpMJrvx/saoDT1W5RnMeITUh36qeYPgRVjeryMlJbRnZwlB9slpj0qVKujkVMaemNAD1BzjOYsLE0szBEX1JJ6KoG7MTsAOdTTWYT5j+NzDEl7lMI4iiS/dDAHXLbqxPdB6AUAc5mkuZSB8UDFhlN48LfdvB5yObeEY2Ft96n9oFsosOgA+lgB/wDyqnGZ2SxQBlA2N+6T9eQphjgiMQyg2PJ0BPhuNRP1roQtsFJqDN4s1vY2qRUfL4dEaL4KL38eZ+9SKUCi4zP+LAeM0I/9wVCxyRri8XLMAYlw0QcEXGkswO3Wp3F4vFEPHEwf9dPg5NeYYqFog6Ph4tRJUrbU4AK8zfl7VCzv8EtjtL1NELAwwHN4VjZnt3WDMXCjsWZUCnZe7atQ/wAFxfpW/ldf2NZvhsOkWew6V061MjW3uexZb+QsBWhYrMO6dIBt4/3c6gVKSqj8vUd1KUtIkLhEXkLfv9a8psSi8yB9qo4cTLJ+ZgR02t9K5xGBkP5h6H/zaq+/E/EW29fQmRx9P25AZmUkc+cJ2TB+1kw0T2va0ReaX1sEQe9HhBxc5IEfZYeQqGYFmMunvBOihdWm+5vcC1qFuAuH9OMlYljHhC8UQe1+0mIkmbbmoUhQTubmnzjgWXG4YYV5zh5IcXLMHsSsscjsyybEd8avYj3q1oprUYwb4SIUm4t9oYyIVJB5iomLyFi3bxpF2gU7tcMy2+W6+I/Vccqmv81rlrWFzzNgASfM2vQ5Lwu8Way5l+KLxmIqsADEklAgTw0A971+tNU1190u58IfnOaS0gFzmcSY5MU7aI1iEiC5uHJCG9vC3MefhVk2cyae0jlY93uEMSN+tWOYZBIksUcbGMTYd8O0oXWY219oG6WuC636XFeGbZT+HSHCQ6rFQBII2ZVRT32LIDpb2/Neq7LnVKcY+X/pFliZEKk4zSK1cdIezw7NqhjAeRW5Ob3Ctyut7k+NEmS8fq7KsqLGr3EVrkkLsWK8lXwqjSLUkzSKHAGl3hIf5b7lRZ1NiBYr41Gl4dSdyyvpBEYK7hgi3LIRsVubfSodtNFqasWvivf/ACSJRotW4r7B3jkw5tpljRiNQBYAEeNr7VQT9nJcB4yR1V1P7Ghy6nWZNDXlkjQNYkKhC20nzueYPrXHDuUDFSzLFCjLEpIHR2sbLdhpW+1j589qn4/Q+yKf4j+xWx6jOmTS5SL2HHvhH7QHTp3JPylet/EUe5Dx7g8UilMRDrPNC6hgeosbE1kmLw4TCTHG4eXBKrCM2drNrBK6NOpW5c9NvMVJ4Y/D9kjBMNiISugLiYlTVbYAS7oJAfGx35VcY2PPHWm9o4zMuvK09aa/c3VGvXVY5wZxFHhM2xMLrJhsO0KlEcsyKwYbg7gKbtvyrX4cQrqGUhlPIggg+hHOp5VnpTGlekaAEayPh7D6MXmQ6/i3+hLMP+qtcasuwWEMOPzFSD38R2qnoQyKSAfEMdx5ilQFfiodMjAWO/g2oe/L71xLOWeGLv8A8SQXFyRZe8eZNuQrrPMnkEpkj3DbmwOxAtv439K8eHSZcVd9+yi28i5t6g2U0ogW0qVKlAoOLxdIR/r0P0DGqvG5m+EzKWZlkaGWJIyUQuVdblVKjexud/Grfig7Qf7cD6o9e2X4kriMWbiy6L3NttN736e9MXrug01scraUttgzlGbTy5xA88fZuU2Rd2VCjFQw56rbmtYxTCQADS3iOo8NudZPk+IXEZ8rI10t8w3FxFYqDWy4kRsvf0kDqeY9+YPvUSxxgu3xwOwnwmingyKxJUlDfr3h9Dy+tT44ynzLq8xv9juPvUQ5iAf4Th/5ZL/ZvmHuDXnNmhOzMYW87aT6PyP2qnlRfYtpkl98n7XBE4enAzHMIgdm7CcD+1GUbb1QVaTHvH1oLz4SYPG4bHOSYgewxB32jc91z5K9jfzq843XELhpmwhPagB0sAxIBBZRfndQalShLtjt8+BIpQk15PWAzRo+u0x7RimiykoTdQQ1gCvL0F6WSYeVYz2xGtpHewbUEDNdUDdbD+tCnA3G8mKm7Bj247PWZOzMTRsNjHIvylieRU+1HdN2QlW+1jsWpLaKbOsxZcRg4UNmllYt/YRCzffSK5zXL7A3mhQkEBjeBwfEOjWuPMGhR+IDLmck8djHh0OHjPMFiQZWHlcAX8qIo+NUIYTRiy8/zDlfcGqTqNdsboutb0uffseWJbZD8RLhlaOHo2REI7XQ+sEOk5LXJJZoyku5JJ5jyr24fAE4ils80heVhcuFQbKAZAsqAABRe4q+GAwUwJEMDDSWuEUcvQA3qGiQxMjRrKoaON+67W0s1j3WJGldibfqqF+adkZQae/j7/uRO1xfuMk4ol7GeWEg3WaUr5hn1Dn4f1ow4GkIwM0dzFLiUbTJ+YagQrLf5vRTfwqT8V+AmxKficOP4qDvr+pQOYt+Yfep2X4vXgEKJG9o0XQ263XZlbqtwCQ3TqK2/TMyGVjxlHylp/BkKyLTPIZBjUTLsPh5xJHG5OKke2q2rVaz3bRbUANze1WZyr8Ti5WGnsYxp0qAodwdN2A7rG5526eNDGacWJhVJVMXA6i4jePtEvb8sgJFvMG3lVLhM0xMqQyqr4aDDtrMrC0krE7rbbum557efKrM4LTNII7EAlNH+bLHR6xt80bX5re3rXPDuZPCoeCWRNRvtp0+BDxltLG4PeAqBnWciaV3UKLm9wLHy1Dx9R71FyKZTE3IESON7jmb2BB86ANj4V43E57KYBJehHyv0256T5edFtfPk2MaIxyK24kA23G+xHLlyrfsLLqRW8VB+oBpAPUihTi/heST+PhWCYhd9Lf5OUD8rfpa2wYe+1FlMaAMuybiJJyyMrRTxnTJE+zqw5/2h5ipmGwKpJI4ABci5HgBtf71ZfEHhGKeNsQD2OIiW6Sr1tyjcfmU8vEdKEcBxVKVAbCSsRsxR425bE6SVNcSthB6k9DkaZzXdFbQTUqpBxZF+aPEp/aw8th7qCKkYfibDObCZAfBrofo4FdKyD8M4cZLyiJxabLAf/yE+4Irwzjh67yS6e2Lsp7IkhDpWwLHy+lNxziFWCFyRpGJiJPPa58OdRfxkmOchw0WG5hOTyC+2o81Q/pHOm774Uxcpscpx53vtii84SVcRicO8SLohWQSMihYwzKFCDzFjt0tRdnqXFgbWHjb03/vqhyLBAajERG6gAWHdIAsFZeRX7jpUrLuJExLNFINEqkgqT52up/Ov3qkoz4Zc5Lw0TVjyps96RGwsesgSLY+PI1ZmB1Fls45FWFyffr717TYbStiLjofD+ooGzzGyT4+PCq79jGpeTQxRnYDUE1DfSAVPQm9dQrlZPt8McuyEo9z8BBj8L2sbwkFFdSrIQShB57H5fYjpQ7w/wASS4Bo8Fj+9HcR4fFD5QOSxy9R4A/va9LE46fCy3w/ZzR73gdtJXx36Hzub+HWuOIeLY8RHDBPh+yLzxa9bI6BA6hiSu9iCV8r11KvIrmoNd0X6+74kP8ANUzS7eGHTuiKXJRV+ZmuAPUty96DpuInzBZI8P2kUQcq8oHedbbBD+XUDe/QetSJ/hngIi7Wk7JTrMbSuY7LvbTfcetVnCnGaxQyEQSSM8zyMEKAgM3cFmIGyBRYeFMXQmq28dOUh93KGnPwWGGy2ONFjRFVVFgLf+b+dV+Y5aCJgLgtHqFvIEH+n1r3zDi6fEbR4VYB1eYhn9kQ7epNRctxkxmRJlRtVwjxgixt8rAk7Hx8RUCGHlxg7bFr68k+nqtMmq09P9jyjxjwSxSKbBhpbwIYArfyuLe9HuQyI8UdrExiw8QOVvpQpiMqDRmM8rnT4jqB7Gucixzwutzfo3garsytZFe4/qX7ljfjq+Dkl7SNCZb0JZnwg0bPLhSFZt3jJIR/6K3mKLIpAwBHI710aoMTOvw7O6t6M/KCfDMzx+OV8LNDZ0l0G8cnzbb3BHzDbmKHM04qDxRwlBaJANVuZ0jkQQVO/wCUgnfatdznh6HFLplS9t1YHSynxVhuKzvPPhTLctG/aC1rgANbpqXk23UH2r0DA/qDHyUo2ezL9iHKlrwAUk/Ngbcz4+e9gP2FTuFXPZsRbvP4jwF7VUY7K2jYoWtYkHZgCOliRv8A3dat8szHSqxwqZSB+VNr33JJ2G/W9aDvjrezhQk+NFrisO0rwwqLvJKukC3jboff2r6GgiCqqjkoA+gtQJ8PuBHhc4rFBO2IsiqdWgEbknkXPLbYAczR/aujkemNPUPNsb2MMkltWhGYDxIFwPc2HvQBUccz6cKR+plH3v8A0oGytfmPtUzinNJXEcF9Qic9tKfzS6QXjRRyVdQF/boaj5cLLfzrL9XluejV9Nj24nzZNiS5A8TaiuTDKyhWVWA6MAw+9DeWJeVPW/2NFNYzPtkpJJkXNe5JAXxhkMKiNlijXvXNlA5bjbl9qrcvPf8AY0VcXYfVBf8ASwPtyoQwr2YGrfCtldj6k962WfT1F47155CjJJrSW/UCKpOJ8s0Tk2IDHUpGxB62PQ3/AHqdHIQQRzBuKvMZhExUQ8eYPUGov4rx71Z6PhkaUvwbVOS9l8Mpcm4jk06JWD9NVunmP6jlQ3kLl8XNiQbqwm0+2hR/01KzPAywBrq17EKVFwSRYW/urjA5hhOw7OCS0qrp0MCrkk98lGF+d9xW06ZP8VOe9lN1qMIa/C8M4ZQ299/Ec6qOJMpM0dwAzpuo6MDsyHwuPvUjIZ9UZvzEjj/nPLxFWVXRlNuLBc8UYlsMMLrMga3Z3B7ZlG3ZSfpVTzY8wLdau8ny7sYlW925sfFjz9qlLh1DFgoDNa5tubcrmvSuYwUfCHLb5WeTkvYgeNeGIxZjlwzD/wC6hB9C9j+9eWMltJCPFm+y1XcR5lGYyge0l1ZP7atdfqRaubY90HH3oSpammaVneD0sGHInf1oYx8dmv470RYnNhPBC1ipdQ5U81NrEEetxVFmf5a88w1KPsy9No9I6fJuK2FfDmI1QjyNWwqi4RX+CT4mr2qDLWrpJe8p8lJXSS949NavNMQpLKCCVsGF9xcXF/avSozTXkjgtm+XqspbSO9ve1z5/wDnnVLmMVrEbdKLeII+6p8Db6ihrHrdD5GtNhXSlGLb+BfYUk0n9Ax4GzPtINB+aM6f938v9R7USVnnAGI04hl/Wn/Sb/1NaEK3uFY51Jv5Gf6lUqsiSXh8/c6riRb7EXFd01TCvM441wghdQNwTLKfV31H+6svyrjc9teXug9mQt+7pGotb1Jv7Cta+IqfxIvAow++9Zpw/wAMQYiJoZtpYZXVSNm031L6iqyMITtsjL4F6o2Sx6ux+/77NKyEgyAggjTcHxvyNEl6zHKuF8Xhxpw2LKr0U2sB4DUj29qtsgbHQ49I8XOJUmhcooOrSUIOq4RACQSLAGsh1Loso91imtJb168DORZJz3JaCLijFdnhZWC6jYKB0uxCgnwUE3PkKznLcQ7Dvqbj8+nSrb7EKTqAtyuOVa063BB3BFjWWfFJ0TEARSTpP2PaEKf4QRdgSoB3JFvDxNMdDmrH+XS5fOx7Fy/yzbfgusJiQwt1qfhMY0ZuPcdDQnlOMLwxSHYsisfUjf71d4XGhtjsalZGPraa4LyypTj3LlMMoMSky9D4qaDshyiHEtjYpoxIkWMcR3vqQFUbut8y735GpkUxU3U2Iqr4FzB/w8k7IzfiMXMXZR8n5UOnmVuLXHKnek0Spc5RfHH3KHIo/DklvhlJkEQWN1UmyzyqCTc7ORz61aiqHhFSI5bm/wDHe31F/ver1mtW5Xgxty/uND3pr14mQn+UeJ5n0Bp45k5Blv6i9KN6KzMRE+JhilYICpAYlgAzMFW5W2x32JA8TU7KY8FFj8KMMqSJ2M7u5GpmYMEF78iCpsPP3oU4qbRLK2oFZI1QqT3wQdSyRjrpZRcedDOTZvIpcqxVmKoGH5VaTU5FuQJ/eoOVS7YSSfpovsNRUYpo3bEz6iWNhVPNIZHAA8hT4rFX7oNwOvjRBwxk9v4jj0rFTlHGrc5fQ2rlHHq739EXeVYPs4lXqBv616Y/HRwoXldY0FrsxsBc2G/qakCoec5auIgkhcArIhU38xsfY2PtWahJTuTs8N8manJybkZbieK5IMa95NJDwRSHaxRMQwufEGFgb+Va4jggEG4O4Pl0NfOWWcGzzZhHg52ZHO8gYEsFQHkfzAry9RX0ZDEFUKOSgAegFhWi/qCumtVKDTevT3egxW297Iedj+EfUfvQvifkb0okz57RgeJ/behrF/I3pUPp6fYvmX2CvZ+pxwvLpxcJ8Wt9QRWqA1lfC8erFw/2r/QE1qYNb7pn+N/Mg9c/zr5HdMaemNWhRgh8Q8NeKN/0sQfcf9qzrCYQHGEX09rDqB59+M2O3mhH0rZM9y7t4Hj6kXX1G4+9ZLHBbGYVSLMHlFut+yO31A2qquTqyVP0aL/DtjLFcX5i9/Rl9lKyq6hgxHiCrL76rOv3qdnqBMRgp+iSmFvACVbD/mAqoyricdqO0UxrpbVexUFbbj8yncgowve1WMhXFfiYgxaMqmlr3s5GoWPl3T71W5ildLhca19+CNk3QfqFIoM4yyyN8VB2bumKmRoO7pIMDA9oXUg90C9jtvapGDx2MmRoUkhhmissjOjuxH5ZFW4UhgOZ63FT+HeE0wrPKzviMRJ880nzEfpUckTyFZWqD6bY7JT9pb1FeXv3+miP+tcHE/CMfYxxx90xoqKfEKLDV9OdC2NwTxNpcWPTwPoetaTao+MwSyrpcXH7eY8KjY/Upwl/c5T+5aYudKn2ZcxALDY8rz3H3qb8M8TfDSRdYcRKh8wWLqfoal4zg5hvGwPk2x+vI1S8OK+FnzNWBBESTAefZt/cK1OBfVapKD54f7/+j2dbTZFTg+SqyUgiYi1jiZiLf7Qj+lWDoCLGqPgt74OM3uSWZv7RYk/vV1LLpF7E+gua2CWlowF3Nj+ZBlx8SkgDWw5gb2PmSbD60wjM3zaFXwWzN7tyX2rykWdv8nDFELm5cgk+dlBt9ak5dg2TUz6S52JW9rDpyA+1KJ4Wz2yTIose2LhxFysbxlALAqDGbMG5jfUbdSN6zLH5L+Gxk0estDHMI3e35dQNyPHatS4CxBOYYyQgqghjG/8AKx7x8Nr2HhvVtwJkEc2EklmjDHFySSEMOaMxCem29UmdnLC7py5W0tfM0WOl2Qb8okcPcP8AaBZW3QgFbG9x0NFypYWFZvkWZHKcYcDO5/CynVhpG5IT/m2PQf19a0m9YLqkLFYpN7i+Yv01/PvJtuTO97l9joUxpUqqEuRoy/jM/hM8wWK/JKnZMfQ6T/ysDWnM4AuSAPEnb60A/GPCh8LERvLHMrIo3ZgdmsOe2x9qrJuIy8N8Q3aTCK0GCi7zhrW7bEW2Sw/Xa3O1bCrpk+pY9Mk9dqcX8l4GHNQbDPPMRqcKOSj7mqPMG7nqarcEkxAxEhIRyoLkg631EsEA2EYBtcX5HepeZSbgeFPS6fLDcYPk0XTrI2pKPoWvAuF1YnV+hSfc7D+taNQzwFluiEyEbyHb+yOX3uaKK1mDX2Ur4lJ1O5W5MmvTj7D0qVKppWnLUBcTZan+FsEVFjomkk8NlCKfXvEfSj1jWT5pxEWxmKxK94IBhoB4kN3jfoDIdz4L5VDzWlU/f4X1JGPGUpaj9SkyjIGixcsWIR0Qh+yAZQWJIKshCgEgDx28KtcuzAQI4QSFYnBlV1XWNe4cMttXpbpt0quzDNZiuFxZlC9iGRmOljN0fTGPylrb7bCq6LPBJLrkRlLsO0AMQDAEFFCmTuhbW8dzULHjObWyNlpKLC/H40qyYmPd4rhgPzxHd0PmPmHgR50Z4bELIiuhurAMp8QRcUDYV9bM4HdYDmLXO9z9Da9TuGM17HtMO19KNqTyR9wPQMGHtVX/AFL03vrjfBcrh/IjdIvlZJ0vz5QYUqqcRxHGvaBQzskXbWFu8gNmtf8AMPA+I8atEe4uORFxWDnROC3Ja2Xvh6YNcYcXfhbRR6e3kF1L7Rot7GRyfmA6KLkmvDh/DdqjzpK8kktlZ5owFIXayxrayH1Jqp+IWfx9suHljYIqhywQmSUkgLh4Wt3Sxtqa422FC2K4rnwshQFTKI7SKnyRWFosNHvbusV1NzLG3St10nDSxoyjHUn6+r/gbUkm2zxgyUPixDAZIUkmkjj7J2GlY7tNKQQQyBjpA2O3ParbP+DJ4HwqR41yZ5hF34127pJa68+Q+tEnBfB5wh7WZ9cpjEa2+VFJ1vuebu5LE14/EHHrFPl8jMFEeJ1G/QFSL+drVt4VJQ5KeclKfBV5NwDPLGrvizY35B72DEctYG9qrJOFguPlwaTFH0I8TEt/EBB7QnTyZSNrdL3vWi8LYtDhIiGFrEXO19ybi/Mb86hcS8OGaWHFYdkGJgPd1HuOp+aNiOXWx6Xpx1rW0NrWyi+HMZWHFYUrrYYidJZeh2CqW6sTewHgKsss4qfBLHBi44lVAsavh5BJYiwUPEbOpO3IHnQ1wZxhHhpcxSdSp/FNK1iGC3cIwv1sTe/gKlZ1KExxngWNcUAHMb6DHiYukkLkd2XSLdDt9crnYkL5ThOO/dzrn5+hdRf9tNBX8QOEBmGFZRtMgLRH+a3yHybl5Gg/gHiuZuww8kjxqiuD3VY3TYodQJGm5NvBTWnZTmKzwxzKCFkUMAeYv0PmDce1Zzx3la4PGRYxdo3nRpB07wMUx8tSNf1Bqh6HfCcnhZC3p8b9/qji1Ne0g1zHI8yG8ONw5B5BsIT91c/tQ5i+EM9l+bHRKD/o10bf8INEeV4vEzYCWHDSImKgfstUgJHdYi9h1ZRsfOuMLlWaTQoZJ0ic81Be/ldgSOXlWvj0/Gi9quP2RH737wWwXwRxDNqxGLDE8zeVj9mS/uSPKiPA8D5dhNKSP2pJ2iJRVZr/AOhjAD/7+q1QpuBMVIbTYtCOuqaZrf7twK6w/D2AwnelxMbG+6xKNTHw7pdz9RUxJR4RyTfis2jCwEC38dVAG1rqRbb0tXjw9w0cQ5lluI9Ww6t5elc/EnGpNgsI0RurYyEKfQlSPrWiBaj248bZqUvQl05c6YSjD19TmKMKAALAchXdIClUkiD0xp6Y0AC3H3FBwkAWMXnnJjhHgSLGQ+S3vWRYvAKqr+JmMUKgBYdXea3zM1uZY72350TfEjNGOZBVBfsIQFWxPfkPgN2NrfblQrg/h7iswxZikLIVCtO7C6xhhdUA/wA5KRvbZR05XMC2ud1mk9JfcsKbYUV7a3J/6Jx+K2CjKdlhmlkRSiNstlvewvc/apL8YTTIXlyzEmK1y3Z61t495RWocLcA4PAIBBEuq3elYBpGPiWPL0Fh5URWqRRjwpXs/uVuRFZD3MxLh/ijBy9yJ+zN/wDJv3SD/KCbewq2aO2IVv1RlT7MGH7mi/in4cYPHK2uJUlN9MsYCyA9DcfN6G9B+TcC5hGXjnZJBEpMMgbd9wCrA7g6eV6TNi7aJQXka6fixx8uFifHqd/hT2wlv8sZQAfzEFr+IsB9avsLnhFgwuPEc6GhjnU6XG4NiDsRUqLGK3l61g8jHc1qa8G6sxVJba38S3zzBRY1UBmaJo3EiFbAhxyNjsdulB/EfBUGEODaN5GL4qBH1FSHPaNIXJtcG99uXLwq/qnzoasTl8fjiw3/AAIzVL6SrYZFdcZvt34KjMxI11ymmFuZYVy10mKtb5CupT9N1qrzOHXhpPxMYJjQyR6lvZlF9QJ8/wAtFNUfHOI0Zdi2/wBS33Fv616S1wZVPnRH4XZTg8M5uXeJTYKGvYbkC23TlarlVa+yAebAL+xqBkWE/wASwyqF2hj3IvbujlarPC4bQCCzOTvdjf6eApV4EZlmH4MOKxGZqtlmXFcmNg0cittexsb2a/lRBB8Pp2SCDENE8UZDh9zImx1QrtYoTbnyFScnzER5nmWxP/0428RESf3FXsvEDdFA9d6866vmZleVOurXb/KNBi487IJpFzDEEUKoAVQAABYADYADoKF/iRAk+X4iO4LBdajrdTv9r11iMydubbeA2quxcy6HBPNGFvVTVLgY0q8iFsnymT/yLcXtnp8LM3MmI3/9TgoZT5yRHsZT77VTZ1xliHlYGYKFZgoDHkCbGy/1ry+FcpTEYDf5lxkHppftB+1D+ZgrJIGX87btdfzEXtt9r16cZ8ueJ4WJy6Vit8Qjq/cXvEMbO1uZsRTjL1VSTcgC9uQ5X5CueIHlkgyoxwPJ2UcjMEV9NtdhzXrYdD61zHlePxS6RDHAshCfxHAfvHSSFvc2Fzy6UoBHJg75fkcZ5viYnI9dUh+xrVhQTn+EAxuUwLyjdmH9lISo/ajYUgD0xp6Y0APXMjgAk7AC5rqqvPcBJIqmJgrxuHAa+hxpZWje2+khj6GxoAkx5fGHaUKutwAzcyQOQv4V6QYVU1aVA1MWbzJ6nx6fSq7KMsKKN5Yxt/C7QOi26Keenyvy6CrcUAPSpUqAGIrkivPFYoIASGN2A7qljv1IHIedDGfmPECSOXFGFWXSqMjRruLEuWt2vXu6gvkaAJmIw+DxouGRiWZVdTYkp8+k/nAJ3tcUM5rwRNHcx/xV8tm+nX2p8HjGwNnbCnEEsYxiIirRpAJFWNESJW7FAjA6bblWuTtXpgeLJ53JgkDamfs0bsVHMMvaAnWoEZFwLm5B2vpqJdiV2+VyTsfPux/0va9zB4Tuhsbg+BG/0NeEGJMmaYBbfKJn/wDbtWv4nLY5dpEVvUX/AO9BPEGRw4fMcBJGunX+IjIFyL9mrA78tlao2L078LIjPfBMzOpwvx5RcdS/YvqFfig9srxAH5gi/V1oqoO+Js3+KrH+uaL6BiT+1aSfEWZeH6kXXCL3wOGP+pT9qtzVBwU5/wAH4Q9OwS/ltzq+vcXG9LHwhH5M2ixenMMxNr3mQfSJRU1swY+Aq04f4VjxGNzFmZxaaPlbrCp6iiuHgTDDmGb1Y/0rJ5fTp3Xynxya/C6hj048YyTbRnMkpPMmu8LgnkNkRm9ATWpQ8N4dPlhT3F/3qVMFjRiAFCqTysNheivpbT239hy3rce1quH3MT4Fa0+WW/Ni8YfYLIDUPPJmGImUQkFXbU1iDz5k2Fv+KrD4fQ/4zk46mLF4g+khkAP7V1x/xfl8OPlRsJJPLGQH76hL21HmCxO4Ftqu0Zt8kXifNJ4uwRJCIxhoj3SDuy623ZmJFz4VxwdHPPioB3gpkBZmbVcKdR2AFuX3ohj+K6BEY4BWZlUqAYwQnTozW22ooyjjntsYMMkBVdGotfcd0H5bDa5FKB1iT2meRDpFhGb3diP6UYCg/h5NeaY+X9JSEf7qIT9yaMKQB6Y09MaAHprU9KgBrU9KlQAqVKlQA1qYoCLEXFdUqAKifhfDs2oR9m/64i0TfWMi/vVBnfAesMRonOkraVFEtrhrJOgBBJA3ZW9aNqYigAY4XwGJjhgXWEjUAGKWH+MACRpZ1lKlv5gLG97DkIvEj6sywadI4Z5fc6I1+xajAiso4i4uEWcMSyEJ2eFZDcNpe0glVvlJDtYpsbWruH6kcT8BTJjGWTSyix+Ug2vtuN9r+V6CfiexKwMVKjtdIva5skjE2B2FGGf4jRCWKdogN5AD3gnV1tzK/N7GgfjrFdp+FjLB9LSMHHJlMHcf6HfzBqXY/ZZGr8oI/h7ii+X4YDT3YlBG9+Wx96t8ZiOx/iOVRB8xBY6rmwAUDdieVqFfh7hW7DBvqe34fodhZtOk7bq3MdQQehozxmFEkbIWZdQtqU2YfzKehHjSx8HMvJF+HuIM0uPm0lUedEUMLP8Aw4lViV5rckbHfajUVmHw7b8Bj58uY61kRcRE5WzHYrJrN922Bv5HxrThUKXnkmR8D0N/EbNfw+WYuQfN2RRf7Un8Nfu1ElZ98UZxJLl+EPyy4kSy/wCyhGtr+V/2rk6KjgvAiPNihICYHLIYSTsAzaWck9N9VDHE/DeHxGPxEwmhCyyX5sxGwBYWYA3O/l51ZwY0nL8wxrbfjsXoTdQeyS4BGoi/5thQXJJrUqrgnqLnVYeQU/Y0AX+YZGxESxO8m3eJCgXvbn4Dp6mjX4d5XL+OnmdLKEEYa6i57o+RTsLDqKzLKceYsODst5GBJueWkWsxNjv4VoHwmxDSTzPrdgsVtz3dyLbcr7HoKUQLPh6uqPETf6bEzP7dowH2AotoY+G62y6DzDk+pkeiekFFTGnpjQA9KlSoAVKlSoAVKlSoAVKlSoAVKlSNAATxZ8UoMDP+HaKaaXSGtGEIF76dRLd2/pWMnHO/4hpcKknaySSlu1YT95r72ujACwsRRNxfkeMTHYyT8FPKs06uksQ7S6KmlVsN1339qvsNxlLHEY4ckxIJXTYxNY7fmOgavc0qehqXc3ooPhNxVqMmHkclO72Kvckcwy3P5eW2+96n5pwwwmigRRsmLaO1+WldCnwKjb0AofwOU45Ju1OVziPvBgAQdJubWXvWvY+oog+HWVYg5oszYXERRCKQFpu0Pea2kAyHw22FOfibjpiRi+7bBPLPi1JhcLFDDAp7NVDO5O5IJKhR7736V4S8ZZnLZ+0xCA7jQlk6mwJAUj611hODsVgsyaSbL5cTDHI7aVjLRtcnQQQCGFrH2tR1xbxxiZ8G0ZyrGRodPeK3tZgeQG3K16575e8WUV6AvkOf49cVHiyPxRgifWrKiydiSO03HUbEEX5m+1bxkucR4qFZYjdTcb7EEGzKfMEEe1fPWQ55i1lIgwchaRTEdccrWV7BjpVedvPrW3/D7KpcNgIYZ0VJE16gpuDeRiGv4kG/vXAte9chIaw/jXM3xGOxLRbtZcuwv+0kP8Zx6DVc+la9xHmJgw8jru9tKDxdu6g+pH0rMeB8tjXEtipnUYfBqVWRyAjTvvLJc8/D3FA4LjPGRQRYfKooo5DEE70lwuuxNgLd4tcm4PW1DGB4dx1yVw3PY6MPtp8AdgAfM0XY/jCOfEFssy44me9xO0dgD+oE8h5nTXQ4HzrGd7FY5MMp/JEC7DyuCB/zGgCK/C2NRVEcGlBZrCOMnV1Ni1v3ol4IzeczHDyIqqqHuiJoyp53NyfEj32qvi+EmIQd3M5r+cYP/wA71aZRk2Y4RhqxIxKdRIOnSzgal9wR50oFn8OD/wD58I/SZFPtK4omqo4Zyv8ADxMgvYyyPY7Ea3LlfA2JO451b0gCpjT0xoAelSpUAKlSpUAKlSpUAKlSpUAKlSpUANamIrqlQAA8RtjYZbRy46ZWu14osMEQXNk1dmzkgfy+9VBkxzDuvmKnz1n9sIo+9amRQtiOBg0xkMzyqzEsk+uQAE3IQq66B4XBoADZp8Wn+VxcsV/9O80I/wCMwhPe9EuRZfjWdRK0yIRcTJiklU7XXuOh1X8tqIIuEsIP/TQ+6A/verZUAAAAAHICgCFgcLMpIkmEq27t0CsD5lTpYewqdT0qAAT4l5uIkRSCWa/ZC9t+TyMR8qKp+b+bbe1VnDHwx7RY5MczOo70cG6otzcsVB2J8Ofieg0PFZbHIbsik2AvbewYMF9NQBt5VX4rIZZHYtjMQqEkhI+yQAeGoIXPregCywuESJQkaqijkqgKPoKkA0F47gA9qJYHTWoGgz9tMdV7lmPai/Sw2HlUHMsuzyM/wsTDMCNRPZxoR/IgItv4nx50AaCz2oO4v42EUTDCuJJQwB0RNME3N2bSQAPr6UAYjNczxKlewzBiGtpLL2ZPmRAi8/MivKPOZYo/40nZNfSAuOlblzATCxgMfLXQBqXDMmNaJWnlw8uqzK0aFRp8LhzqPnYUSLWU8EcKyzsJJmmEIGpCmLkW5vsDHdmA583HpWqoNqAOqY09MaAHpUqVACpUqVACpUqVACpUqVACpUqVACpUqVACpUqVACpUqVACpUqVACpUqVACpiKVKgBiKiY3Ko5IyhVQLEKQq3UkW1LcWBpUqAI/D2SfhYzGJHk7xN3te5tflsB5Va0qVACpjSpUAf/Z"/>
          <p:cNvSpPr>
            <a:spLocks noChangeAspect="1" noChangeArrowheads="1"/>
          </p:cNvSpPr>
          <p:nvPr/>
        </p:nvSpPr>
        <p:spPr bwMode="auto">
          <a:xfrm>
            <a:off x="155575" y="-1050925"/>
            <a:ext cx="2095500" cy="2190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126" name="AutoShape 6" descr="data:image/jpeg;base64,/9j/4AAQSkZJRgABAQAAAQABAAD/2wCEAAkGBhQSERQUExQUFBUWFRkXFxgYFxcYGBwaHBYYGBYXHBkaHCYfFxkkGRoXIC8gIycpLC0sFR8xNTAqNSYrLCkBCQoKDgwOGg8PGiwkHyQsKiwsLC0sLCwqKSwqLCwsLCwsLywsLCwsLCwsLCwsLCwsLCwsLCwpLCwsLCwsKSwsKf/AABEIAOYA3AMBIgACEQEDEQH/xAAcAAABBQEBAQAAAAAAAAAAAAAGAAEEBQcCAwj/xABIEAACAQIEAwYEBAMCDQMFAQABAgMAEQQFEiEGMUETIlFhcYEHMpGhFEJSsSNiwXLRFSQzQ1Njc4KSorLh8ESjwjRUZNLxJf/EABsBAAEFAQEAAAAAAAAAAAAAAAABAwQFBgIH/8QAMREAAgICAQMBBgUEAwEAAAAAAAECAwQRIQUSMUEiUWFxgZETFDKh0QYjM7FCweEV/9oADAMBAAIRAxEAPwDcaVKlQAqVKlQBFkzBVlWMmzMpK+BtzA8/KpJqDnGWCeMrcqw3Rx8yMN1Yeh6dRcVE4dzhplZJQEnhbRMvS/NZF/1br3gfUdKAPTBZv2mKnhAGmBYtRub63DMV8LBQp9Wq1FBvwyPaQYnFHnisZNICf0K3ZR+2lKMr0APSrm9V2YcQQw/PIAfAbn6CuZSUVuTOoQlN6itssqRoMxnxEA2ijJ82NvsKq5eO8SeWhfRb/uahzz6Y+uyyr6Tkz57dfM0emvWYnjHFf6X/AJU/up041xK3YuCALm6raw58rbU2upVN65HX0a9Le19//DThT1nOH+Kmq1liYlVbZiNmNlO/ialR/Eljf+Ep0nS1nOx8DtsfKn/zlS87+zI3/wA2/wBEn9UHlKgyP4jL+aFvZh/WpUPxBgPzLIvsD+xpVmUv/kcy6dkr/gwppVU4TifDybLKt/A90/erMPen4zjLwyJOucHqSaO6VNenrs4FSpUqAFSpUqAFTGnpjQA9KlSoAVcPIALk2FeeMxqRI0kjBEUXZibAAdSazHMOJZ80e0GqHBA7yEWaXx0jwP6ul+p5ABnjuL1U2jikmH6lKBfS7EUNZjj8RLOs0cMcDdm8TlpNReNhsCFFrq3eBuevjUiFAoAFgALAV3XWhCoGMxGCwcEMMqRrFoRT2YbVzvq1HcEm+1vKiLLOO7MIsYggc/LICTA/ox3Rv5W9iaF+MtsMD4Sxf9YFD3FOKK4117VY07GPUHu0TXZhZ16ch3hYiuJyUFtncIuT0g5z3jVpSUw+oKObAG59P0ihsYOVjcRyN525+5NWHDOaSwyJCyKwk+U6lZxZb7tcCRLcm5+N6L2Mt/lUDxsD/wDKqS+tze5S3/ovaMyNMe2qOv8AYExZFOecL/8AFH/+1S4eHpTzit6yD+gosinkJIJHsLf317nCuR81v7QH9KhWV1Jcs7l1C7fL0Z9xC34OEyNEGN1AXVz1MF5+9BWacTyzxKgAjikDLKQoBOqQlIweYIjXvEeJ8qsOPsbK+YvARIUiRFGxKFpHQh2tyF9gR1W1Xef8CQwQLLjppCqWjSGEd52Y3sTzZ2bewsAB1qbi0VwhGWtt8kG/MttfbvgEVxWHSQk/iE7wsokjUd02j77pYBV5WBvfw3Nxwq2FTEvYzkPqLdoyumtvzagFGoju7jrV3lvwzy/EqJzDiULD5JXdWFtjsd/uRXhgvh/lk0kyYZ5Y5YmKSKGJt0J0yA3HOzDwp6VkJJrb+IxGE4tNMk4WRHLhxHE4O0YkLNp5Bt1AO+3duPOpDZYOhP70J4PL/wDBmOjjP8bTLHHGLMGfWwNuZChAbnxIFajnuCVgqINLyNpDDYgc3bzst/cis71CSx7YqPiX/RaY/UpxWp+gFPCxJCDWFNi3IX6gfqPpU7A5zNAe47AfpO4+hr2GXyM7phyqYeA6WkNrsw+ZEvtZernqa9kQSKGA1r0a1x4Hfrv4Uiyuxpp/yvn/AAWUMqu9amk18QhyfjtHssw0H9Q+X36rRXFKGAIIIPIismxOX9V+n/epGS8Ry4Y2HeTqh5e36au8Xqe+LOfiQMnpMJrvx/saoDT1W5RnMeITUh36qeYPgRVjeryMlJbRnZwlB9slpj0qVKujkVMaemNAD1BzjOYsLE0szBEX1JJ6KoG7MTsAOdTTWYT5j+NzDEl7lMI4iiS/dDAHXLbqxPdB6AUAc5mkuZSB8UDFhlN48LfdvB5yObeEY2Ft96n9oFsosOgA+lgB/wDyqnGZ2SxQBlA2N+6T9eQphjgiMQyg2PJ0BPhuNRP1roQtsFJqDN4s1vY2qRUfL4dEaL4KL38eZ+9SKUCi4zP+LAeM0I/9wVCxyRri8XLMAYlw0QcEXGkswO3Wp3F4vFEPHEwf9dPg5NeYYqFog6Ph4tRJUrbU4AK8zfl7VCzv8EtjtL1NELAwwHN4VjZnt3WDMXCjsWZUCnZe7atQ/wAFxfpW/ldf2NZvhsOkWew6V061MjW3uexZb+QsBWhYrMO6dIBt4/3c6gVKSqj8vUd1KUtIkLhEXkLfv9a8psSi8yB9qo4cTLJ+ZgR02t9K5xGBkP5h6H/zaq+/E/EW29fQmRx9P25AZmUkc+cJ2TB+1kw0T2va0ReaX1sEQe9HhBxc5IEfZYeQqGYFmMunvBOihdWm+5vcC1qFuAuH9OMlYljHhC8UQe1+0mIkmbbmoUhQTubmnzjgWXG4YYV5zh5IcXLMHsSsscjsyybEd8avYj3q1oprUYwb4SIUm4t9oYyIVJB5iomLyFi3bxpF2gU7tcMy2+W6+I/Vccqmv81rlrWFzzNgASfM2vQ5Lwu8Way5l+KLxmIqsADEklAgTw0A971+tNU1190u58IfnOaS0gFzmcSY5MU7aI1iEiC5uHJCG9vC3MefhVk2cyae0jlY93uEMSN+tWOYZBIksUcbGMTYd8O0oXWY219oG6WuC636XFeGbZT+HSHCQ6rFQBII2ZVRT32LIDpb2/Neq7LnVKcY+X/pFliZEKk4zSK1cdIezw7NqhjAeRW5Ob3Ctyut7k+NEmS8fq7KsqLGr3EVrkkLsWK8lXwqjSLUkzSKHAGl3hIf5b7lRZ1NiBYr41Gl4dSdyyvpBEYK7hgi3LIRsVubfSodtNFqasWvivf/ACSJRotW4r7B3jkw5tpljRiNQBYAEeNr7VQT9nJcB4yR1V1P7Ghy6nWZNDXlkjQNYkKhC20nzueYPrXHDuUDFSzLFCjLEpIHR2sbLdhpW+1j589qn4/Q+yKf4j+xWx6jOmTS5SL2HHvhH7QHTp3JPylet/EUe5Dx7g8UilMRDrPNC6hgeosbE1kmLw4TCTHG4eXBKrCM2drNrBK6NOpW5c9NvMVJ4Y/D9kjBMNiISugLiYlTVbYAS7oJAfGx35VcY2PPHWm9o4zMuvK09aa/c3VGvXVY5wZxFHhM2xMLrJhsO0KlEcsyKwYbg7gKbtvyrX4cQrqGUhlPIggg+hHOp5VnpTGlekaAEayPh7D6MXmQ6/i3+hLMP+qtcasuwWEMOPzFSD38R2qnoQyKSAfEMdx5ilQFfiodMjAWO/g2oe/L71xLOWeGLv8A8SQXFyRZe8eZNuQrrPMnkEpkj3DbmwOxAtv439K8eHSZcVd9+yi28i5t6g2U0ogW0qVKlAoOLxdIR/r0P0DGqvG5m+EzKWZlkaGWJIyUQuVdblVKjexud/Grfig7Qf7cD6o9e2X4kriMWbiy6L3NttN736e9MXrug01scraUttgzlGbTy5xA88fZuU2Rd2VCjFQw56rbmtYxTCQADS3iOo8NudZPk+IXEZ8rI10t8w3FxFYqDWy4kRsvf0kDqeY9+YPvUSxxgu3xwOwnwmingyKxJUlDfr3h9Dy+tT44ynzLq8xv9juPvUQ5iAf4Th/5ZL/ZvmHuDXnNmhOzMYW87aT6PyP2qnlRfYtpkl98n7XBE4enAzHMIgdm7CcD+1GUbb1QVaTHvH1oLz4SYPG4bHOSYgewxB32jc91z5K9jfzq843XELhpmwhPagB0sAxIBBZRfndQalShLtjt8+BIpQk15PWAzRo+u0x7RimiykoTdQQ1gCvL0F6WSYeVYz2xGtpHewbUEDNdUDdbD+tCnA3G8mKm7Bj247PWZOzMTRsNjHIvylieRU+1HdN2QlW+1jsWpLaKbOsxZcRg4UNmllYt/YRCzffSK5zXL7A3mhQkEBjeBwfEOjWuPMGhR+IDLmck8djHh0OHjPMFiQZWHlcAX8qIo+NUIYTRiy8/zDlfcGqTqNdsboutb0uffseWJbZD8RLhlaOHo2REI7XQ+sEOk5LXJJZoyku5JJ5jyr24fAE4ils80heVhcuFQbKAZAsqAABRe4q+GAwUwJEMDDSWuEUcvQA3qGiQxMjRrKoaON+67W0s1j3WJGldibfqqF+adkZQae/j7/uRO1xfuMk4ol7GeWEg3WaUr5hn1Dn4f1ow4GkIwM0dzFLiUbTJ+YagQrLf5vRTfwqT8V+AmxKficOP4qDvr+pQOYt+Yfep2X4vXgEKJG9o0XQ263XZlbqtwCQ3TqK2/TMyGVjxlHylp/BkKyLTPIZBjUTLsPh5xJHG5OKke2q2rVaz3bRbUANze1WZyr8Ti5WGnsYxp0qAodwdN2A7rG5526eNDGacWJhVJVMXA6i4jePtEvb8sgJFvMG3lVLhM0xMqQyqr4aDDtrMrC0krE7rbbum557efKrM4LTNII7EAlNH+bLHR6xt80bX5re3rXPDuZPCoeCWRNRvtp0+BDxltLG4PeAqBnWciaV3UKLm9wLHy1Dx9R71FyKZTE3IESON7jmb2BB86ANj4V43E57KYBJehHyv0256T5edFtfPk2MaIxyK24kA23G+xHLlyrfsLLqRW8VB+oBpAPUihTi/heST+PhWCYhd9Lf5OUD8rfpa2wYe+1FlMaAMuybiJJyyMrRTxnTJE+zqw5/2h5ipmGwKpJI4ABci5HgBtf71ZfEHhGKeNsQD2OIiW6Sr1tyjcfmU8vEdKEcBxVKVAbCSsRsxR425bE6SVNcSthB6k9DkaZzXdFbQTUqpBxZF+aPEp/aw8th7qCKkYfibDObCZAfBrofo4FdKyD8M4cZLyiJxabLAf/yE+4Irwzjh67yS6e2Lsp7IkhDpWwLHy+lNxziFWCFyRpGJiJPPa58OdRfxkmOchw0WG5hOTyC+2o81Q/pHOm774Uxcpscpx53vtii84SVcRicO8SLohWQSMihYwzKFCDzFjt0tRdnqXFgbWHjb03/vqhyLBAajERG6gAWHdIAsFZeRX7jpUrLuJExLNFINEqkgqT52up/Ov3qkoz4Zc5Lw0TVjyps96RGwsesgSLY+PI1ZmB1Fls45FWFyffr717TYbStiLjofD+ooGzzGyT4+PCq79jGpeTQxRnYDUE1DfSAVPQm9dQrlZPt8McuyEo9z8BBj8L2sbwkFFdSrIQShB57H5fYjpQ7w/wASS4Bo8Fj+9HcR4fFD5QOSxy9R4A/va9LE46fCy3w/ZzR73gdtJXx36Hzub+HWuOIeLY8RHDBPh+yLzxa9bI6BA6hiSu9iCV8r11KvIrmoNd0X6+74kP8ANUzS7eGHTuiKXJRV+ZmuAPUty96DpuInzBZI8P2kUQcq8oHedbbBD+XUDe/QetSJ/hngIi7Wk7JTrMbSuY7LvbTfcetVnCnGaxQyEQSSM8zyMEKAgM3cFmIGyBRYeFMXQmq28dOUh93KGnPwWGGy2ONFjRFVVFgLf+b+dV+Y5aCJgLgtHqFvIEH+n1r3zDi6fEbR4VYB1eYhn9kQ7epNRctxkxmRJlRtVwjxgixt8rAk7Hx8RUCGHlxg7bFr68k+nqtMmq09P9jyjxjwSxSKbBhpbwIYArfyuLe9HuQyI8UdrExiw8QOVvpQpiMqDRmM8rnT4jqB7Gucixzwutzfo3garsytZFe4/qX7ljfjq+Dkl7SNCZb0JZnwg0bPLhSFZt3jJIR/6K3mKLIpAwBHI710aoMTOvw7O6t6M/KCfDMzx+OV8LNDZ0l0G8cnzbb3BHzDbmKHM04qDxRwlBaJANVuZ0jkQQVO/wCUgnfatdznh6HFLplS9t1YHSynxVhuKzvPPhTLctG/aC1rgANbpqXk23UH2r0DA/qDHyUo2ezL9iHKlrwAUk/Ngbcz4+e9gP2FTuFXPZsRbvP4jwF7VUY7K2jYoWtYkHZgCOliRv8A3dat8szHSqxwqZSB+VNr33JJ2G/W9aDvjrezhQk+NFrisO0rwwqLvJKukC3jboff2r6GgiCqqjkoA+gtQJ8PuBHhc4rFBO2IsiqdWgEbknkXPLbYAczR/aujkemNPUPNsb2MMkltWhGYDxIFwPc2HvQBUccz6cKR+plH3v8A0oGytfmPtUzinNJXEcF9Qic9tKfzS6QXjRRyVdQF/boaj5cLLfzrL9XluejV9Nj24nzZNiS5A8TaiuTDKyhWVWA6MAw+9DeWJeVPW/2NFNYzPtkpJJkXNe5JAXxhkMKiNlijXvXNlA5bjbl9qrcvPf8AY0VcXYfVBf8ASwPtyoQwr2YGrfCtldj6k962WfT1F47155CjJJrSW/UCKpOJ8s0Tk2IDHUpGxB62PQ3/AHqdHIQQRzBuKvMZhExUQ8eYPUGov4rx71Z6PhkaUvwbVOS9l8Mpcm4jk06JWD9NVunmP6jlQ3kLl8XNiQbqwm0+2hR/01KzPAywBrq17EKVFwSRYW/urjA5hhOw7OCS0qrp0MCrkk98lGF+d9xW06ZP8VOe9lN1qMIa/C8M4ZQ299/Ec6qOJMpM0dwAzpuo6MDsyHwuPvUjIZ9UZvzEjj/nPLxFWVXRlNuLBc8UYlsMMLrMga3Z3B7ZlG3ZSfpVTzY8wLdau8ny7sYlW925sfFjz9qlLh1DFgoDNa5tubcrmvSuYwUfCHLb5WeTkvYgeNeGIxZjlwzD/wC6hB9C9j+9eWMltJCPFm+y1XcR5lGYyge0l1ZP7atdfqRaubY90HH3oSpammaVneD0sGHInf1oYx8dmv470RYnNhPBC1ipdQ5U81NrEEetxVFmf5a88w1KPsy9No9I6fJuK2FfDmI1QjyNWwqi4RX+CT4mr2qDLWrpJe8p8lJXSS949NavNMQpLKCCVsGF9xcXF/avSozTXkjgtm+XqspbSO9ve1z5/wDnnVLmMVrEbdKLeII+6p8Db6ihrHrdD5GtNhXSlGLb+BfYUk0n9Ax4GzPtINB+aM6f938v9R7USVnnAGI04hl/Wn/Sb/1NaEK3uFY51Jv5Gf6lUqsiSXh8/c6riRb7EXFd01TCvM441wghdQNwTLKfV31H+6svyrjc9teXug9mQt+7pGotb1Jv7Cta+IqfxIvAow++9Zpw/wAMQYiJoZtpYZXVSNm031L6iqyMITtsjL4F6o2Sx6ux+/77NKyEgyAggjTcHxvyNEl6zHKuF8Xhxpw2LKr0U2sB4DUj29qtsgbHQ49I8XOJUmhcooOrSUIOq4RACQSLAGsh1Loso91imtJb168DORZJz3JaCLijFdnhZWC6jYKB0uxCgnwUE3PkKznLcQ7Dvqbj8+nSrb7EKTqAtyuOVa063BB3BFjWWfFJ0TEARSTpP2PaEKf4QRdgSoB3JFvDxNMdDmrH+XS5fOx7Fy/yzbfgusJiQwt1qfhMY0ZuPcdDQnlOMLwxSHYsisfUjf71d4XGhtjsalZGPraa4LyypTj3LlMMoMSky9D4qaDshyiHEtjYpoxIkWMcR3vqQFUbut8y735GpkUxU3U2Iqr4FzB/w8k7IzfiMXMXZR8n5UOnmVuLXHKnek0Spc5RfHH3KHIo/DklvhlJkEQWN1UmyzyqCTc7ORz61aiqHhFSI5bm/wDHe31F/ver1mtW5Xgxty/uND3pr14mQn+UeJ5n0Bp45k5Blv6i9KN6KzMRE+JhilYICpAYlgAzMFW5W2x32JA8TU7KY8FFj8KMMqSJ2M7u5GpmYMEF78iCpsPP3oU4qbRLK2oFZI1QqT3wQdSyRjrpZRcedDOTZvIpcqxVmKoGH5VaTU5FuQJ/eoOVS7YSSfpovsNRUYpo3bEz6iWNhVPNIZHAA8hT4rFX7oNwOvjRBwxk9v4jj0rFTlHGrc5fQ2rlHHq739EXeVYPs4lXqBv616Y/HRwoXldY0FrsxsBc2G/qakCoec5auIgkhcArIhU38xsfY2PtWahJTuTs8N8manJybkZbieK5IMa95NJDwRSHaxRMQwufEGFgb+Va4jggEG4O4Pl0NfOWWcGzzZhHg52ZHO8gYEsFQHkfzAry9RX0ZDEFUKOSgAegFhWi/qCumtVKDTevT3egxW297Iedj+EfUfvQvifkb0okz57RgeJ/behrF/I3pUPp6fYvmX2CvZ+pxwvLpxcJ8Wt9QRWqA1lfC8erFw/2r/QE1qYNb7pn+N/Mg9c/zr5HdMaemNWhRgh8Q8NeKN/0sQfcf9qzrCYQHGEX09rDqB59+M2O3mhH0rZM9y7t4Hj6kXX1G4+9ZLHBbGYVSLMHlFut+yO31A2qquTqyVP0aL/DtjLFcX5i9/Rl9lKyq6hgxHiCrL76rOv3qdnqBMRgp+iSmFvACVbD/mAqoyricdqO0UxrpbVexUFbbj8yncgowve1WMhXFfiYgxaMqmlr3s5GoWPl3T71W5ildLhca19+CNk3QfqFIoM4yyyN8VB2bumKmRoO7pIMDA9oXUg90C9jtvapGDx2MmRoUkhhmissjOjuxH5ZFW4UhgOZ63FT+HeE0wrPKzviMRJ880nzEfpUckTyFZWqD6bY7JT9pb1FeXv3+miP+tcHE/CMfYxxx90xoqKfEKLDV9OdC2NwTxNpcWPTwPoetaTao+MwSyrpcXH7eY8KjY/Upwl/c5T+5aYudKn2ZcxALDY8rz3H3qb8M8TfDSRdYcRKh8wWLqfoal4zg5hvGwPk2x+vI1S8OK+FnzNWBBESTAefZt/cK1OBfVapKD54f7/+j2dbTZFTg+SqyUgiYi1jiZiLf7Qj+lWDoCLGqPgt74OM3uSWZv7RYk/vV1LLpF7E+gua2CWlowF3Nj+ZBlx8SkgDWw5gb2PmSbD60wjM3zaFXwWzN7tyX2rykWdv8nDFELm5cgk+dlBt9ak5dg2TUz6S52JW9rDpyA+1KJ4Wz2yTIose2LhxFysbxlALAqDGbMG5jfUbdSN6zLH5L+Gxk0estDHMI3e35dQNyPHatS4CxBOYYyQgqghjG/8AKx7x8Nr2HhvVtwJkEc2EklmjDHFySSEMOaMxCem29UmdnLC7py5W0tfM0WOl2Qb8okcPcP8AaBZW3QgFbG9x0NFypYWFZvkWZHKcYcDO5/CynVhpG5IT/m2PQf19a0m9YLqkLFYpN7i+Yv01/PvJtuTO97l9joUxpUqqEuRoy/jM/hM8wWK/JKnZMfQ6T/ysDWnM4AuSAPEnb60A/GPCh8LERvLHMrIo3ZgdmsOe2x9qrJuIy8N8Q3aTCK0GCi7zhrW7bEW2Sw/Xa3O1bCrpk+pY9Mk9dqcX8l4GHNQbDPPMRqcKOSj7mqPMG7nqarcEkxAxEhIRyoLkg631EsEA2EYBtcX5HepeZSbgeFPS6fLDcYPk0XTrI2pKPoWvAuF1YnV+hSfc7D+taNQzwFluiEyEbyHb+yOX3uaKK1mDX2Ur4lJ1O5W5MmvTj7D0qVKppWnLUBcTZan+FsEVFjomkk8NlCKfXvEfSj1jWT5pxEWxmKxK94IBhoB4kN3jfoDIdz4L5VDzWlU/f4X1JGPGUpaj9SkyjIGixcsWIR0Qh+yAZQWJIKshCgEgDx28KtcuzAQI4QSFYnBlV1XWNe4cMttXpbpt0quzDNZiuFxZlC9iGRmOljN0fTGPylrb7bCq6LPBJLrkRlLsO0AMQDAEFFCmTuhbW8dzULHjObWyNlpKLC/H40qyYmPd4rhgPzxHd0PmPmHgR50Z4bELIiuhurAMp8QRcUDYV9bM4HdYDmLXO9z9Da9TuGM17HtMO19KNqTyR9wPQMGHtVX/AFL03vrjfBcrh/IjdIvlZJ0vz5QYUqqcRxHGvaBQzskXbWFu8gNmtf8AMPA+I8atEe4uORFxWDnROC3Ja2Xvh6YNcYcXfhbRR6e3kF1L7Rot7GRyfmA6KLkmvDh/DdqjzpK8kktlZ5owFIXayxrayH1Jqp+IWfx9suHljYIqhywQmSUkgLh4Wt3Sxtqa422FC2K4rnwshQFTKI7SKnyRWFosNHvbusV1NzLG3St10nDSxoyjHUn6+r/gbUkm2zxgyUPixDAZIUkmkjj7J2GlY7tNKQQQyBjpA2O3ParbP+DJ4HwqR41yZ5hF34127pJa68+Q+tEnBfB5wh7WZ9cpjEa2+VFJ1vuebu5LE14/EHHrFPl8jMFEeJ1G/QFSL+drVt4VJQ5KeclKfBV5NwDPLGrvizY35B72DEctYG9qrJOFguPlwaTFH0I8TEt/EBB7QnTyZSNrdL3vWi8LYtDhIiGFrEXO19ybi/Mb86hcS8OGaWHFYdkGJgPd1HuOp+aNiOXWx6Xpx1rW0NrWyi+HMZWHFYUrrYYidJZeh2CqW6sTewHgKsss4qfBLHBi44lVAsavh5BJYiwUPEbOpO3IHnQ1wZxhHhpcxSdSp/FNK1iGC3cIwv1sTe/gKlZ1KExxngWNcUAHMb6DHiYukkLkd2XSLdDt9crnYkL5ThOO/dzrn5+hdRf9tNBX8QOEBmGFZRtMgLRH+a3yHybl5Gg/gHiuZuww8kjxqiuD3VY3TYodQJGm5NvBTWnZTmKzwxzKCFkUMAeYv0PmDce1Zzx3la4PGRYxdo3nRpB07wMUx8tSNf1Bqh6HfCcnhZC3p8b9/qji1Ne0g1zHI8yG8ONw5B5BsIT91c/tQ5i+EM9l+bHRKD/o10bf8INEeV4vEzYCWHDSImKgfstUgJHdYi9h1ZRsfOuMLlWaTQoZJ0ic81Be/ldgSOXlWvj0/Gi9quP2RH737wWwXwRxDNqxGLDE8zeVj9mS/uSPKiPA8D5dhNKSP2pJ2iJRVZr/AOhjAD/7+q1QpuBMVIbTYtCOuqaZrf7twK6w/D2AwnelxMbG+6xKNTHw7pdz9RUxJR4RyTfis2jCwEC38dVAG1rqRbb0tXjw9w0cQ5lluI9Ww6t5elc/EnGpNgsI0RurYyEKfQlSPrWiBaj248bZqUvQl05c6YSjD19TmKMKAALAchXdIClUkiD0xp6Y0AC3H3FBwkAWMXnnJjhHgSLGQ+S3vWRYvAKqr+JmMUKgBYdXea3zM1uZY72350TfEjNGOZBVBfsIQFWxPfkPgN2NrfblQrg/h7iswxZikLIVCtO7C6xhhdUA/wA5KRvbZR05XMC2ud1mk9JfcsKbYUV7a3J/6Jx+K2CjKdlhmlkRSiNstlvewvc/apL8YTTIXlyzEmK1y3Z61t495RWocLcA4PAIBBEuq3elYBpGPiWPL0Fh5URWqRRjwpXs/uVuRFZD3MxLh/ijBy9yJ+zN/wDJv3SD/KCbewq2aO2IVv1RlT7MGH7mi/in4cYPHK2uJUlN9MsYCyA9DcfN6G9B+TcC5hGXjnZJBEpMMgbd9wCrA7g6eV6TNi7aJQXka6fixx8uFifHqd/hT2wlv8sZQAfzEFr+IsB9avsLnhFgwuPEc6GhjnU6XG4NiDsRUqLGK3l61g8jHc1qa8G6sxVJba38S3zzBRY1UBmaJo3EiFbAhxyNjsdulB/EfBUGEODaN5GL4qBH1FSHPaNIXJtcG99uXLwq/qnzoasTl8fjiw3/AAIzVL6SrYZFdcZvt34KjMxI11ymmFuZYVy10mKtb5CupT9N1qrzOHXhpPxMYJjQyR6lvZlF9QJ8/wAtFNUfHOI0Zdi2/wBS33Fv616S1wZVPnRH4XZTg8M5uXeJTYKGvYbkC23TlarlVa+yAebAL+xqBkWE/wASwyqF2hj3IvbujlarPC4bQCCzOTvdjf6eApV4EZlmH4MOKxGZqtlmXFcmNg0cittexsb2a/lRBB8Pp2SCDENE8UZDh9zImx1QrtYoTbnyFScnzER5nmWxP/0428RESf3FXsvEDdFA9d6866vmZleVOurXb/KNBi487IJpFzDEEUKoAVQAABYADYADoKF/iRAk+X4iO4LBdajrdTv9r11iMydubbeA2quxcy6HBPNGFvVTVLgY0q8iFsnymT/yLcXtnp8LM3MmI3/9TgoZT5yRHsZT77VTZ1xliHlYGYKFZgoDHkCbGy/1ry+FcpTEYDf5lxkHppftB+1D+ZgrJIGX87btdfzEXtt9r16cZ8ueJ4WJy6Vit8Qjq/cXvEMbO1uZsRTjL1VSTcgC9uQ5X5CueIHlkgyoxwPJ2UcjMEV9NtdhzXrYdD61zHlePxS6RDHAshCfxHAfvHSSFvc2Fzy6UoBHJg75fkcZ5viYnI9dUh+xrVhQTn+EAxuUwLyjdmH9lISo/ajYUgD0xp6Y0APXMjgAk7AC5rqqvPcBJIqmJgrxuHAa+hxpZWje2+khj6GxoAkx5fGHaUKutwAzcyQOQv4V6QYVU1aVA1MWbzJ6nx6fSq7KMsKKN5Yxt/C7QOi26Keenyvy6CrcUAPSpUqAGIrkivPFYoIASGN2A7qljv1IHIedDGfmPECSOXFGFWXSqMjRruLEuWt2vXu6gvkaAJmIw+DxouGRiWZVdTYkp8+k/nAJ3tcUM5rwRNHcx/xV8tm+nX2p8HjGwNnbCnEEsYxiIirRpAJFWNESJW7FAjA6bblWuTtXpgeLJ53JgkDamfs0bsVHMMvaAnWoEZFwLm5B2vpqJdiV2+VyTsfPux/0va9zB4Tuhsbg+BG/0NeEGJMmaYBbfKJn/wDbtWv4nLY5dpEVvUX/AO9BPEGRw4fMcBJGunX+IjIFyL9mrA78tlao2L078LIjPfBMzOpwvx5RcdS/YvqFfig9srxAH5gi/V1oqoO+Js3+KrH+uaL6BiT+1aSfEWZeH6kXXCL3wOGP+pT9qtzVBwU5/wAH4Q9OwS/ltzq+vcXG9LHwhH5M2ixenMMxNr3mQfSJRU1swY+Aq04f4VjxGNzFmZxaaPlbrCp6iiuHgTDDmGb1Y/0rJ5fTp3Xynxya/C6hj048YyTbRnMkpPMmu8LgnkNkRm9ATWpQ8N4dPlhT3F/3qVMFjRiAFCqTysNheivpbT239hy3rce1quH3MT4Fa0+WW/Ni8YfYLIDUPPJmGImUQkFXbU1iDz5k2Fv+KrD4fQ/4zk46mLF4g+khkAP7V1x/xfl8OPlRsJJPLGQH76hL21HmCxO4Ftqu0Zt8kXifNJ4uwRJCIxhoj3SDuy623ZmJFz4VxwdHPPioB3gpkBZmbVcKdR2AFuX3ohj+K6BEY4BWZlUqAYwQnTozW22ooyjjntsYMMkBVdGotfcd0H5bDa5FKB1iT2meRDpFhGb3diP6UYCg/h5NeaY+X9JSEf7qIT9yaMKQB6Y09MaAHprU9KgBrU9KlQAqVKlQA1qYoCLEXFdUqAKifhfDs2oR9m/64i0TfWMi/vVBnfAesMRonOkraVFEtrhrJOgBBJA3ZW9aNqYigAY4XwGJjhgXWEjUAGKWH+MACRpZ1lKlv5gLG97DkIvEj6sywadI4Z5fc6I1+xajAiso4i4uEWcMSyEJ2eFZDcNpe0glVvlJDtYpsbWruH6kcT8BTJjGWTSyix+Ug2vtuN9r+V6CfiexKwMVKjtdIva5skjE2B2FGGf4jRCWKdogN5AD3gnV1tzK/N7GgfjrFdp+FjLB9LSMHHJlMHcf6HfzBqXY/ZZGr8oI/h7ii+X4YDT3YlBG9+Wx96t8ZiOx/iOVRB8xBY6rmwAUDdieVqFfh7hW7DBvqe34fodhZtOk7bq3MdQQehozxmFEkbIWZdQtqU2YfzKehHjSx8HMvJF+HuIM0uPm0lUedEUMLP8Aw4lViV5rckbHfajUVmHw7b8Bj58uY61kRcRE5WzHYrJrN922Bv5HxrThUKXnkmR8D0N/EbNfw+WYuQfN2RRf7Un8Nfu1ElZ98UZxJLl+EPyy4kSy/wCyhGtr+V/2rk6KjgvAiPNihICYHLIYSTsAzaWck9N9VDHE/DeHxGPxEwmhCyyX5sxGwBYWYA3O/l51ZwY0nL8wxrbfjsXoTdQeyS4BGoi/5thQXJJrUqrgnqLnVYeQU/Y0AX+YZGxESxO8m3eJCgXvbn4Dp6mjX4d5XL+OnmdLKEEYa6i57o+RTsLDqKzLKceYsODst5GBJueWkWsxNjv4VoHwmxDSTzPrdgsVtz3dyLbcr7HoKUQLPh6uqPETf6bEzP7dowH2AotoY+G62y6DzDk+pkeiekFFTGnpjQA9KlSoAVKlSoAVKlSoAVKlSoAVKlSNAATxZ8UoMDP+HaKaaXSGtGEIF76dRLd2/pWMnHO/4hpcKknaySSlu1YT95r72ujACwsRRNxfkeMTHYyT8FPKs06uksQ7S6KmlVsN1339qvsNxlLHEY4ckxIJXTYxNY7fmOgavc0qehqXc3ooPhNxVqMmHkclO72Kvckcwy3P5eW2+96n5pwwwmigRRsmLaO1+WldCnwKjb0AofwOU45Ju1OVziPvBgAQdJubWXvWvY+oog+HWVYg5oszYXERRCKQFpu0Pea2kAyHw22FOfibjpiRi+7bBPLPi1JhcLFDDAp7NVDO5O5IJKhR7736V4S8ZZnLZ+0xCA7jQlk6mwJAUj611hODsVgsyaSbL5cTDHI7aVjLRtcnQQQCGFrH2tR1xbxxiZ8G0ZyrGRodPeK3tZgeQG3K16575e8WUV6AvkOf49cVHiyPxRgifWrKiydiSO03HUbEEX5m+1bxkucR4qFZYjdTcb7EEGzKfMEEe1fPWQ55i1lIgwchaRTEdccrWV7BjpVedvPrW3/D7KpcNgIYZ0VJE16gpuDeRiGv4kG/vXAte9chIaw/jXM3xGOxLRbtZcuwv+0kP8Zx6DVc+la9xHmJgw8jru9tKDxdu6g+pH0rMeB8tjXEtipnUYfBqVWRyAjTvvLJc8/D3FA4LjPGRQRYfKooo5DEE70lwuuxNgLd4tcm4PW1DGB4dx1yVw3PY6MPtp8AdgAfM0XY/jCOfEFssy44me9xO0dgD+oE8h5nTXQ4HzrGd7FY5MMp/JEC7DyuCB/zGgCK/C2NRVEcGlBZrCOMnV1Ni1v3ol4IzeczHDyIqqqHuiJoyp53NyfEj32qvi+EmIQd3M5r+cYP/wA71aZRk2Y4RhqxIxKdRIOnSzgal9wR50oFn8OD/wD58I/SZFPtK4omqo4Zyv8ADxMgvYyyPY7Ea3LlfA2JO451b0gCpjT0xoAelSpUAKlSpUAKlSpUAKlSpUAKlSpUANamIrqlQAA8RtjYZbRy46ZWu14osMEQXNk1dmzkgfy+9VBkxzDuvmKnz1n9sIo+9amRQtiOBg0xkMzyqzEsk+uQAE3IQq66B4XBoADZp8Wn+VxcsV/9O80I/wCMwhPe9EuRZfjWdRK0yIRcTJiklU7XXuOh1X8tqIIuEsIP/TQ+6A/verZUAAAAAHICgCFgcLMpIkmEq27t0CsD5lTpYewqdT0qAAT4l5uIkRSCWa/ZC9t+TyMR8qKp+b+bbe1VnDHwx7RY5MczOo70cG6otzcsVB2J8Ofieg0PFZbHIbsik2AvbewYMF9NQBt5VX4rIZZHYtjMQqEkhI+yQAeGoIXPregCywuESJQkaqijkqgKPoKkA0F47gA9qJYHTWoGgz9tMdV7lmPai/Sw2HlUHMsuzyM/wsTDMCNRPZxoR/IgItv4nx50AaCz2oO4v42EUTDCuJJQwB0RNME3N2bSQAPr6UAYjNczxKlewzBiGtpLL2ZPmRAi8/MivKPOZYo/40nZNfSAuOlblzATCxgMfLXQBqXDMmNaJWnlw8uqzK0aFRp8LhzqPnYUSLWU8EcKyzsJJmmEIGpCmLkW5vsDHdmA583HpWqoNqAOqY09MaAHpUqVACpUqVACpUqVACpUqVACpUqVACpUqVACpUqVACpUqVACpUqVACpUqVACpiKVKgBiKiY3Ko5IyhVQLEKQq3UkW1LcWBpUqAI/D2SfhYzGJHk7xN3te5tflsB5Va0qVACpjSpUAf/Z"/>
          <p:cNvSpPr>
            <a:spLocks noChangeAspect="1" noChangeArrowheads="1"/>
          </p:cNvSpPr>
          <p:nvPr/>
        </p:nvSpPr>
        <p:spPr bwMode="auto">
          <a:xfrm>
            <a:off x="155575" y="-1050925"/>
            <a:ext cx="2095500" cy="2190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128" name="AutoShape 8" descr="data:image/jpeg;base64,/9j/4AAQSkZJRgABAQAAAQABAAD/2wCEAAkGBhQSERQUExQUFBUWFRkXFxgYFxcYGBwaHBYYGBYXHBkaHCYfFxkkGRoXIC8gIycpLC0sFR8xNTAqNSYrLCkBCQoKDgwOGg8PGiwkHyQsKiwsLC0sLCwqKSwqLCwsLCwsLywsLCwsLCwsLCwsLCwsLCwsLCwpLCwsLCwsKSwsKf/AABEIAOYA3AMBIgACEQEDEQH/xAAcAAABBQEBAQAAAAAAAAAAAAAGAAEEBQcCAwj/xABIEAACAQIEAwYEBAMCDQMFAQABAgMAEQQFEiEGMUETIlFhcYEHMpGhFEJSsSNiwXLRFSQzQ1Njc4KSorLh8ESjwjRUZNLxJf/EABsBAAEFAQEAAAAAAAAAAAAAAAABAwQFBgIH/8QAMREAAgICAQMBBgUEAwEAAAAAAAECAwQRIQUSMUEiUWFxgZETFDKh0QYjM7FCweEV/9oADAMBAAIRAxEAPwDcaVKlQAqVKlQBFkzBVlWMmzMpK+BtzA8/KpJqDnGWCeMrcqw3Rx8yMN1Yeh6dRcVE4dzhplZJQEnhbRMvS/NZF/1br3gfUdKAPTBZv2mKnhAGmBYtRub63DMV8LBQp9Wq1FBvwyPaQYnFHnisZNICf0K3ZR+2lKMr0APSrm9V2YcQQw/PIAfAbn6CuZSUVuTOoQlN6itssqRoMxnxEA2ijJ82NvsKq5eO8SeWhfRb/uahzz6Y+uyyr6Tkz57dfM0emvWYnjHFf6X/AJU/up041xK3YuCALm6raw58rbU2upVN65HX0a9Le19//DThT1nOH+Kmq1liYlVbZiNmNlO/ialR/Eljf+Ep0nS1nOx8DtsfKn/zlS87+zI3/wA2/wBEn9UHlKgyP4jL+aFvZh/WpUPxBgPzLIvsD+xpVmUv/kcy6dkr/gwppVU4TifDybLKt/A90/erMPen4zjLwyJOucHqSaO6VNenrs4FSpUqAFSpUqAFTGnpjQA9KlSoAVcPIALk2FeeMxqRI0kjBEUXZibAAdSazHMOJZ80e0GqHBA7yEWaXx0jwP6ul+p5ABnjuL1U2jikmH6lKBfS7EUNZjj8RLOs0cMcDdm8TlpNReNhsCFFrq3eBuevjUiFAoAFgALAV3XWhCoGMxGCwcEMMqRrFoRT2YbVzvq1HcEm+1vKiLLOO7MIsYggc/LICTA/ox3Rv5W9iaF+MtsMD4Sxf9YFD3FOKK4117VY07GPUHu0TXZhZ16ch3hYiuJyUFtncIuT0g5z3jVpSUw+oKObAG59P0ihsYOVjcRyN525+5NWHDOaSwyJCyKwk+U6lZxZb7tcCRLcm5+N6L2Mt/lUDxsD/wDKqS+tze5S3/ovaMyNMe2qOv8AYExZFOecL/8AFH/+1S4eHpTzit6yD+gosinkJIJHsLf317nCuR81v7QH9KhWV1Jcs7l1C7fL0Z9xC34OEyNEGN1AXVz1MF5+9BWacTyzxKgAjikDLKQoBOqQlIweYIjXvEeJ8qsOPsbK+YvARIUiRFGxKFpHQh2tyF9gR1W1Xef8CQwQLLjppCqWjSGEd52Y3sTzZ2bewsAB1qbi0VwhGWtt8kG/MttfbvgEVxWHSQk/iE7wsokjUd02j77pYBV5WBvfw3Nxwq2FTEvYzkPqLdoyumtvzagFGoju7jrV3lvwzy/EqJzDiULD5JXdWFtjsd/uRXhgvh/lk0kyYZ5Y5YmKSKGJt0J0yA3HOzDwp6VkJJrb+IxGE4tNMk4WRHLhxHE4O0YkLNp5Bt1AO+3duPOpDZYOhP70J4PL/wDBmOjjP8bTLHHGLMGfWwNuZChAbnxIFajnuCVgqINLyNpDDYgc3bzst/cis71CSx7YqPiX/RaY/UpxWp+gFPCxJCDWFNi3IX6gfqPpU7A5zNAe47AfpO4+hr2GXyM7phyqYeA6WkNrsw+ZEvtZernqa9kQSKGA1r0a1x4Hfrv4Uiyuxpp/yvn/AAWUMqu9amk18QhyfjtHssw0H9Q+X36rRXFKGAIIIPIismxOX9V+n/epGS8Ry4Y2HeTqh5e36au8Xqe+LOfiQMnpMJrvx/saoDT1W5RnMeITUh36qeYPgRVjeryMlJbRnZwlB9slpj0qVKujkVMaemNAD1BzjOYsLE0szBEX1JJ6KoG7MTsAOdTTWYT5j+NzDEl7lMI4iiS/dDAHXLbqxPdB6AUAc5mkuZSB8UDFhlN48LfdvB5yObeEY2Ft96n9oFsosOgA+lgB/wDyqnGZ2SxQBlA2N+6T9eQphjgiMQyg2PJ0BPhuNRP1roQtsFJqDN4s1vY2qRUfL4dEaL4KL38eZ+9SKUCi4zP+LAeM0I/9wVCxyRri8XLMAYlw0QcEXGkswO3Wp3F4vFEPHEwf9dPg5NeYYqFog6Ph4tRJUrbU4AK8zfl7VCzv8EtjtL1NELAwwHN4VjZnt3WDMXCjsWZUCnZe7atQ/wAFxfpW/ldf2NZvhsOkWew6V061MjW3uexZb+QsBWhYrMO6dIBt4/3c6gVKSqj8vUd1KUtIkLhEXkLfv9a8psSi8yB9qo4cTLJ+ZgR02t9K5xGBkP5h6H/zaq+/E/EW29fQmRx9P25AZmUkc+cJ2TB+1kw0T2va0ReaX1sEQe9HhBxc5IEfZYeQqGYFmMunvBOihdWm+5vcC1qFuAuH9OMlYljHhC8UQe1+0mIkmbbmoUhQTubmnzjgWXG4YYV5zh5IcXLMHsSsscjsyybEd8avYj3q1oprUYwb4SIUm4t9oYyIVJB5iomLyFi3bxpF2gU7tcMy2+W6+I/Vccqmv81rlrWFzzNgASfM2vQ5Lwu8Way5l+KLxmIqsADEklAgTw0A971+tNU1190u58IfnOaS0gFzmcSY5MU7aI1iEiC5uHJCG9vC3MefhVk2cyae0jlY93uEMSN+tWOYZBIksUcbGMTYd8O0oXWY219oG6WuC636XFeGbZT+HSHCQ6rFQBII2ZVRT32LIDpb2/Neq7LnVKcY+X/pFliZEKk4zSK1cdIezw7NqhjAeRW5Ob3Ctyut7k+NEmS8fq7KsqLGr3EVrkkLsWK8lXwqjSLUkzSKHAGl3hIf5b7lRZ1NiBYr41Gl4dSdyyvpBEYK7hgi3LIRsVubfSodtNFqasWvivf/ACSJRotW4r7B3jkw5tpljRiNQBYAEeNr7VQT9nJcB4yR1V1P7Ghy6nWZNDXlkjQNYkKhC20nzueYPrXHDuUDFSzLFCjLEpIHR2sbLdhpW+1j589qn4/Q+yKf4j+xWx6jOmTS5SL2HHvhH7QHTp3JPylet/EUe5Dx7g8UilMRDrPNC6hgeosbE1kmLw4TCTHG4eXBKrCM2drNrBK6NOpW5c9NvMVJ4Y/D9kjBMNiISugLiYlTVbYAS7oJAfGx35VcY2PPHWm9o4zMuvK09aa/c3VGvXVY5wZxFHhM2xMLrJhsO0KlEcsyKwYbg7gKbtvyrX4cQrqGUhlPIggg+hHOp5VnpTGlekaAEayPh7D6MXmQ6/i3+hLMP+qtcasuwWEMOPzFSD38R2qnoQyKSAfEMdx5ilQFfiodMjAWO/g2oe/L71xLOWeGLv8A8SQXFyRZe8eZNuQrrPMnkEpkj3DbmwOxAtv439K8eHSZcVd9+yi28i5t6g2U0ogW0qVKlAoOLxdIR/r0P0DGqvG5m+EzKWZlkaGWJIyUQuVdblVKjexud/Grfig7Qf7cD6o9e2X4kriMWbiy6L3NttN736e9MXrug01scraUttgzlGbTy5xA88fZuU2Rd2VCjFQw56rbmtYxTCQADS3iOo8NudZPk+IXEZ8rI10t8w3FxFYqDWy4kRsvf0kDqeY9+YPvUSxxgu3xwOwnwmingyKxJUlDfr3h9Dy+tT44ynzLq8xv9juPvUQ5iAf4Th/5ZL/ZvmHuDXnNmhOzMYW87aT6PyP2qnlRfYtpkl98n7XBE4enAzHMIgdm7CcD+1GUbb1QVaTHvH1oLz4SYPG4bHOSYgewxB32jc91z5K9jfzq843XELhpmwhPagB0sAxIBBZRfndQalShLtjt8+BIpQk15PWAzRo+u0x7RimiykoTdQQ1gCvL0F6WSYeVYz2xGtpHewbUEDNdUDdbD+tCnA3G8mKm7Bj247PWZOzMTRsNjHIvylieRU+1HdN2QlW+1jsWpLaKbOsxZcRg4UNmllYt/YRCzffSK5zXL7A3mhQkEBjeBwfEOjWuPMGhR+IDLmck8djHh0OHjPMFiQZWHlcAX8qIo+NUIYTRiy8/zDlfcGqTqNdsboutb0uffseWJbZD8RLhlaOHo2REI7XQ+sEOk5LXJJZoyku5JJ5jyr24fAE4ils80heVhcuFQbKAZAsqAABRe4q+GAwUwJEMDDSWuEUcvQA3qGiQxMjRrKoaON+67W0s1j3WJGldibfqqF+adkZQae/j7/uRO1xfuMk4ol7GeWEg3WaUr5hn1Dn4f1ow4GkIwM0dzFLiUbTJ+YagQrLf5vRTfwqT8V+AmxKficOP4qDvr+pQOYt+Yfep2X4vXgEKJG9o0XQ263XZlbqtwCQ3TqK2/TMyGVjxlHylp/BkKyLTPIZBjUTLsPh5xJHG5OKke2q2rVaz3bRbUANze1WZyr8Ti5WGnsYxp0qAodwdN2A7rG5526eNDGacWJhVJVMXA6i4jePtEvb8sgJFvMG3lVLhM0xMqQyqr4aDDtrMrC0krE7rbbum557efKrM4LTNII7EAlNH+bLHR6xt80bX5re3rXPDuZPCoeCWRNRvtp0+BDxltLG4PeAqBnWciaV3UKLm9wLHy1Dx9R71FyKZTE3IESON7jmb2BB86ANj4V43E57KYBJehHyv0256T5edFtfPk2MaIxyK24kA23G+xHLlyrfsLLqRW8VB+oBpAPUihTi/heST+PhWCYhd9Lf5OUD8rfpa2wYe+1FlMaAMuybiJJyyMrRTxnTJE+zqw5/2h5ipmGwKpJI4ABci5HgBtf71ZfEHhGKeNsQD2OIiW6Sr1tyjcfmU8vEdKEcBxVKVAbCSsRsxR425bE6SVNcSthB6k9DkaZzXdFbQTUqpBxZF+aPEp/aw8th7qCKkYfibDObCZAfBrofo4FdKyD8M4cZLyiJxabLAf/yE+4Irwzjh67yS6e2Lsp7IkhDpWwLHy+lNxziFWCFyRpGJiJPPa58OdRfxkmOchw0WG5hOTyC+2o81Q/pHOm774Uxcpscpx53vtii84SVcRicO8SLohWQSMihYwzKFCDzFjt0tRdnqXFgbWHjb03/vqhyLBAajERG6gAWHdIAsFZeRX7jpUrLuJExLNFINEqkgqT52up/Ov3qkoz4Zc5Lw0TVjyps96RGwsesgSLY+PI1ZmB1Fls45FWFyffr717TYbStiLjofD+ooGzzGyT4+PCq79jGpeTQxRnYDUE1DfSAVPQm9dQrlZPt8McuyEo9z8BBj8L2sbwkFFdSrIQShB57H5fYjpQ7w/wASS4Bo8Fj+9HcR4fFD5QOSxy9R4A/va9LE46fCy3w/ZzR73gdtJXx36Hzub+HWuOIeLY8RHDBPh+yLzxa9bI6BA6hiSu9iCV8r11KvIrmoNd0X6+74kP8ANUzS7eGHTuiKXJRV+ZmuAPUty96DpuInzBZI8P2kUQcq8oHedbbBD+XUDe/QetSJ/hngIi7Wk7JTrMbSuY7LvbTfcetVnCnGaxQyEQSSM8zyMEKAgM3cFmIGyBRYeFMXQmq28dOUh93KGnPwWGGy2ONFjRFVVFgLf+b+dV+Y5aCJgLgtHqFvIEH+n1r3zDi6fEbR4VYB1eYhn9kQ7epNRctxkxmRJlRtVwjxgixt8rAk7Hx8RUCGHlxg7bFr68k+nqtMmq09P9jyjxjwSxSKbBhpbwIYArfyuLe9HuQyI8UdrExiw8QOVvpQpiMqDRmM8rnT4jqB7Gucixzwutzfo3garsytZFe4/qX7ljfjq+Dkl7SNCZb0JZnwg0bPLhSFZt3jJIR/6K3mKLIpAwBHI710aoMTOvw7O6t6M/KCfDMzx+OV8LNDZ0l0G8cnzbb3BHzDbmKHM04qDxRwlBaJANVuZ0jkQQVO/wCUgnfatdznh6HFLplS9t1YHSynxVhuKzvPPhTLctG/aC1rgANbpqXk23UH2r0DA/qDHyUo2ezL9iHKlrwAUk/Ngbcz4+e9gP2FTuFXPZsRbvP4jwF7VUY7K2jYoWtYkHZgCOliRv8A3dat8szHSqxwqZSB+VNr33JJ2G/W9aDvjrezhQk+NFrisO0rwwqLvJKukC3jboff2r6GgiCqqjkoA+gtQJ8PuBHhc4rFBO2IsiqdWgEbknkXPLbYAczR/aujkemNPUPNsb2MMkltWhGYDxIFwPc2HvQBUccz6cKR+plH3v8A0oGytfmPtUzinNJXEcF9Qic9tKfzS6QXjRRyVdQF/boaj5cLLfzrL9XluejV9Nj24nzZNiS5A8TaiuTDKyhWVWA6MAw+9DeWJeVPW/2NFNYzPtkpJJkXNe5JAXxhkMKiNlijXvXNlA5bjbl9qrcvPf8AY0VcXYfVBf8ASwPtyoQwr2YGrfCtldj6k962WfT1F47155CjJJrSW/UCKpOJ8s0Tk2IDHUpGxB62PQ3/AHqdHIQQRzBuKvMZhExUQ8eYPUGov4rx71Z6PhkaUvwbVOS9l8Mpcm4jk06JWD9NVunmP6jlQ3kLl8XNiQbqwm0+2hR/01KzPAywBrq17EKVFwSRYW/urjA5hhOw7OCS0qrp0MCrkk98lGF+d9xW06ZP8VOe9lN1qMIa/C8M4ZQ299/Ec6qOJMpM0dwAzpuo6MDsyHwuPvUjIZ9UZvzEjj/nPLxFWVXRlNuLBc8UYlsMMLrMga3Z3B7ZlG3ZSfpVTzY8wLdau8ny7sYlW925sfFjz9qlLh1DFgoDNa5tubcrmvSuYwUfCHLb5WeTkvYgeNeGIxZjlwzD/wC6hB9C9j+9eWMltJCPFm+y1XcR5lGYyge0l1ZP7atdfqRaubY90HH3oSpammaVneD0sGHInf1oYx8dmv470RYnNhPBC1ipdQ5U81NrEEetxVFmf5a88w1KPsy9No9I6fJuK2FfDmI1QjyNWwqi4RX+CT4mr2qDLWrpJe8p8lJXSS949NavNMQpLKCCVsGF9xcXF/avSozTXkjgtm+XqspbSO9ve1z5/wDnnVLmMVrEbdKLeII+6p8Db6ihrHrdD5GtNhXSlGLb+BfYUk0n9Ax4GzPtINB+aM6f938v9R7USVnnAGI04hl/Wn/Sb/1NaEK3uFY51Jv5Gf6lUqsiSXh8/c6riRb7EXFd01TCvM441wghdQNwTLKfV31H+6svyrjc9teXug9mQt+7pGotb1Jv7Cta+IqfxIvAow++9Zpw/wAMQYiJoZtpYZXVSNm031L6iqyMITtsjL4F6o2Sx6ux+/77NKyEgyAggjTcHxvyNEl6zHKuF8Xhxpw2LKr0U2sB4DUj29qtsgbHQ49I8XOJUmhcooOrSUIOq4RACQSLAGsh1Loso91imtJb168DORZJz3JaCLijFdnhZWC6jYKB0uxCgnwUE3PkKznLcQ7Dvqbj8+nSrb7EKTqAtyuOVa063BB3BFjWWfFJ0TEARSTpP2PaEKf4QRdgSoB3JFvDxNMdDmrH+XS5fOx7Fy/yzbfgusJiQwt1qfhMY0ZuPcdDQnlOMLwxSHYsisfUjf71d4XGhtjsalZGPraa4LyypTj3LlMMoMSky9D4qaDshyiHEtjYpoxIkWMcR3vqQFUbut8y735GpkUxU3U2Iqr4FzB/w8k7IzfiMXMXZR8n5UOnmVuLXHKnek0Spc5RfHH3KHIo/DklvhlJkEQWN1UmyzyqCTc7ORz61aiqHhFSI5bm/wDHe31F/ver1mtW5Xgxty/uND3pr14mQn+UeJ5n0Bp45k5Blv6i9KN6KzMRE+JhilYICpAYlgAzMFW5W2x32JA8TU7KY8FFj8KMMqSJ2M7u5GpmYMEF78iCpsPP3oU4qbRLK2oFZI1QqT3wQdSyRjrpZRcedDOTZvIpcqxVmKoGH5VaTU5FuQJ/eoOVS7YSSfpovsNRUYpo3bEz6iWNhVPNIZHAA8hT4rFX7oNwOvjRBwxk9v4jj0rFTlHGrc5fQ2rlHHq739EXeVYPs4lXqBv616Y/HRwoXldY0FrsxsBc2G/qakCoec5auIgkhcArIhU38xsfY2PtWahJTuTs8N8manJybkZbieK5IMa95NJDwRSHaxRMQwufEGFgb+Va4jggEG4O4Pl0NfOWWcGzzZhHg52ZHO8gYEsFQHkfzAry9RX0ZDEFUKOSgAegFhWi/qCumtVKDTevT3egxW297Iedj+EfUfvQvifkb0okz57RgeJ/behrF/I3pUPp6fYvmX2CvZ+pxwvLpxcJ8Wt9QRWqA1lfC8erFw/2r/QE1qYNb7pn+N/Mg9c/zr5HdMaemNWhRgh8Q8NeKN/0sQfcf9qzrCYQHGEX09rDqB59+M2O3mhH0rZM9y7t4Hj6kXX1G4+9ZLHBbGYVSLMHlFut+yO31A2qquTqyVP0aL/DtjLFcX5i9/Rl9lKyq6hgxHiCrL76rOv3qdnqBMRgp+iSmFvACVbD/mAqoyricdqO0UxrpbVexUFbbj8yncgowve1WMhXFfiYgxaMqmlr3s5GoWPl3T71W5ildLhca19+CNk3QfqFIoM4yyyN8VB2bumKmRoO7pIMDA9oXUg90C9jtvapGDx2MmRoUkhhmissjOjuxH5ZFW4UhgOZ63FT+HeE0wrPKzviMRJ880nzEfpUckTyFZWqD6bY7JT9pb1FeXv3+miP+tcHE/CMfYxxx90xoqKfEKLDV9OdC2NwTxNpcWPTwPoetaTao+MwSyrpcXH7eY8KjY/Upwl/c5T+5aYudKn2ZcxALDY8rz3H3qb8M8TfDSRdYcRKh8wWLqfoal4zg5hvGwPk2x+vI1S8OK+FnzNWBBESTAefZt/cK1OBfVapKD54f7/+j2dbTZFTg+SqyUgiYi1jiZiLf7Qj+lWDoCLGqPgt74OM3uSWZv7RYk/vV1LLpF7E+gua2CWlowF3Nj+ZBlx8SkgDWw5gb2PmSbD60wjM3zaFXwWzN7tyX2rykWdv8nDFELm5cgk+dlBt9ak5dg2TUz6S52JW9rDpyA+1KJ4Wz2yTIose2LhxFysbxlALAqDGbMG5jfUbdSN6zLH5L+Gxk0estDHMI3e35dQNyPHatS4CxBOYYyQgqghjG/8AKx7x8Nr2HhvVtwJkEc2EklmjDHFySSEMOaMxCem29UmdnLC7py5W0tfM0WOl2Qb8okcPcP8AaBZW3QgFbG9x0NFypYWFZvkWZHKcYcDO5/CynVhpG5IT/m2PQf19a0m9YLqkLFYpN7i+Yv01/PvJtuTO97l9joUxpUqqEuRoy/jM/hM8wWK/JKnZMfQ6T/ysDWnM4AuSAPEnb60A/GPCh8LERvLHMrIo3ZgdmsOe2x9qrJuIy8N8Q3aTCK0GCi7zhrW7bEW2Sw/Xa3O1bCrpk+pY9Mk9dqcX8l4GHNQbDPPMRqcKOSj7mqPMG7nqarcEkxAxEhIRyoLkg631EsEA2EYBtcX5HepeZSbgeFPS6fLDcYPk0XTrI2pKPoWvAuF1YnV+hSfc7D+taNQzwFluiEyEbyHb+yOX3uaKK1mDX2Ur4lJ1O5W5MmvTj7D0qVKppWnLUBcTZan+FsEVFjomkk8NlCKfXvEfSj1jWT5pxEWxmKxK94IBhoB4kN3jfoDIdz4L5VDzWlU/f4X1JGPGUpaj9SkyjIGixcsWIR0Qh+yAZQWJIKshCgEgDx28KtcuzAQI4QSFYnBlV1XWNe4cMttXpbpt0quzDNZiuFxZlC9iGRmOljN0fTGPylrb7bCq6LPBJLrkRlLsO0AMQDAEFFCmTuhbW8dzULHjObWyNlpKLC/H40qyYmPd4rhgPzxHd0PmPmHgR50Z4bELIiuhurAMp8QRcUDYV9bM4HdYDmLXO9z9Da9TuGM17HtMO19KNqTyR9wPQMGHtVX/AFL03vrjfBcrh/IjdIvlZJ0vz5QYUqqcRxHGvaBQzskXbWFu8gNmtf8AMPA+I8atEe4uORFxWDnROC3Ja2Xvh6YNcYcXfhbRR6e3kF1L7Rot7GRyfmA6KLkmvDh/DdqjzpK8kktlZ5owFIXayxrayH1Jqp+IWfx9suHljYIqhywQmSUkgLh4Wt3Sxtqa422FC2K4rnwshQFTKI7SKnyRWFosNHvbusV1NzLG3St10nDSxoyjHUn6+r/gbUkm2zxgyUPixDAZIUkmkjj7J2GlY7tNKQQQyBjpA2O3ParbP+DJ4HwqR41yZ5hF34127pJa68+Q+tEnBfB5wh7WZ9cpjEa2+VFJ1vuebu5LE14/EHHrFPl8jMFEeJ1G/QFSL+drVt4VJQ5KeclKfBV5NwDPLGrvizY35B72DEctYG9qrJOFguPlwaTFH0I8TEt/EBB7QnTyZSNrdL3vWi8LYtDhIiGFrEXO19ybi/Mb86hcS8OGaWHFYdkGJgPd1HuOp+aNiOXWx6Xpx1rW0NrWyi+HMZWHFYUrrYYidJZeh2CqW6sTewHgKsss4qfBLHBi44lVAsavh5BJYiwUPEbOpO3IHnQ1wZxhHhpcxSdSp/FNK1iGC3cIwv1sTe/gKlZ1KExxngWNcUAHMb6DHiYukkLkd2XSLdDt9crnYkL5ThOO/dzrn5+hdRf9tNBX8QOEBmGFZRtMgLRH+a3yHybl5Gg/gHiuZuww8kjxqiuD3VY3TYodQJGm5NvBTWnZTmKzwxzKCFkUMAeYv0PmDce1Zzx3la4PGRYxdo3nRpB07wMUx8tSNf1Bqh6HfCcnhZC3p8b9/qji1Ne0g1zHI8yG8ONw5B5BsIT91c/tQ5i+EM9l+bHRKD/o10bf8INEeV4vEzYCWHDSImKgfstUgJHdYi9h1ZRsfOuMLlWaTQoZJ0ic81Be/ldgSOXlWvj0/Gi9quP2RH737wWwXwRxDNqxGLDE8zeVj9mS/uSPKiPA8D5dhNKSP2pJ2iJRVZr/AOhjAD/7+q1QpuBMVIbTYtCOuqaZrf7twK6w/D2AwnelxMbG+6xKNTHw7pdz9RUxJR4RyTfis2jCwEC38dVAG1rqRbb0tXjw9w0cQ5lluI9Ww6t5elc/EnGpNgsI0RurYyEKfQlSPrWiBaj248bZqUvQl05c6YSjD19TmKMKAALAchXdIClUkiD0xp6Y0AC3H3FBwkAWMXnnJjhHgSLGQ+S3vWRYvAKqr+JmMUKgBYdXea3zM1uZY72350TfEjNGOZBVBfsIQFWxPfkPgN2NrfblQrg/h7iswxZikLIVCtO7C6xhhdUA/wA5KRvbZR05XMC2ud1mk9JfcsKbYUV7a3J/6Jx+K2CjKdlhmlkRSiNstlvewvc/apL8YTTIXlyzEmK1y3Z61t495RWocLcA4PAIBBEuq3elYBpGPiWPL0Fh5URWqRRjwpXs/uVuRFZD3MxLh/ijBy9yJ+zN/wDJv3SD/KCbewq2aO2IVv1RlT7MGH7mi/in4cYPHK2uJUlN9MsYCyA9DcfN6G9B+TcC5hGXjnZJBEpMMgbd9wCrA7g6eV6TNi7aJQXka6fixx8uFifHqd/hT2wlv8sZQAfzEFr+IsB9avsLnhFgwuPEc6GhjnU6XG4NiDsRUqLGK3l61g8jHc1qa8G6sxVJba38S3zzBRY1UBmaJo3EiFbAhxyNjsdulB/EfBUGEODaN5GL4qBH1FSHPaNIXJtcG99uXLwq/qnzoasTl8fjiw3/AAIzVL6SrYZFdcZvt34KjMxI11ymmFuZYVy10mKtb5CupT9N1qrzOHXhpPxMYJjQyR6lvZlF9QJ8/wAtFNUfHOI0Zdi2/wBS33Fv616S1wZVPnRH4XZTg8M5uXeJTYKGvYbkC23TlarlVa+yAebAL+xqBkWE/wASwyqF2hj3IvbujlarPC4bQCCzOTvdjf6eApV4EZlmH4MOKxGZqtlmXFcmNg0cittexsb2a/lRBB8Pp2SCDENE8UZDh9zImx1QrtYoTbnyFScnzER5nmWxP/0428RESf3FXsvEDdFA9d6866vmZleVOurXb/KNBi487IJpFzDEEUKoAVQAABYADYADoKF/iRAk+X4iO4LBdajrdTv9r11iMydubbeA2quxcy6HBPNGFvVTVLgY0q8iFsnymT/yLcXtnp8LM3MmI3/9TgoZT5yRHsZT77VTZ1xliHlYGYKFZgoDHkCbGy/1ry+FcpTEYDf5lxkHppftB+1D+ZgrJIGX87btdfzEXtt9r16cZ8ueJ4WJy6Vit8Qjq/cXvEMbO1uZsRTjL1VSTcgC9uQ5X5CueIHlkgyoxwPJ2UcjMEV9NtdhzXrYdD61zHlePxS6RDHAshCfxHAfvHSSFvc2Fzy6UoBHJg75fkcZ5viYnI9dUh+xrVhQTn+EAxuUwLyjdmH9lISo/ajYUgD0xp6Y0APXMjgAk7AC5rqqvPcBJIqmJgrxuHAa+hxpZWje2+khj6GxoAkx5fGHaUKutwAzcyQOQv4V6QYVU1aVA1MWbzJ6nx6fSq7KMsKKN5Yxt/C7QOi26Keenyvy6CrcUAPSpUqAGIrkivPFYoIASGN2A7qljv1IHIedDGfmPECSOXFGFWXSqMjRruLEuWt2vXu6gvkaAJmIw+DxouGRiWZVdTYkp8+k/nAJ3tcUM5rwRNHcx/xV8tm+nX2p8HjGwNnbCnEEsYxiIirRpAJFWNESJW7FAjA6bblWuTtXpgeLJ53JgkDamfs0bsVHMMvaAnWoEZFwLm5B2vpqJdiV2+VyTsfPux/0va9zB4Tuhsbg+BG/0NeEGJMmaYBbfKJn/wDbtWv4nLY5dpEVvUX/AO9BPEGRw4fMcBJGunX+IjIFyL9mrA78tlao2L078LIjPfBMzOpwvx5RcdS/YvqFfig9srxAH5gi/V1oqoO+Js3+KrH+uaL6BiT+1aSfEWZeH6kXXCL3wOGP+pT9qtzVBwU5/wAH4Q9OwS/ltzq+vcXG9LHwhH5M2ixenMMxNr3mQfSJRU1swY+Aq04f4VjxGNzFmZxaaPlbrCp6iiuHgTDDmGb1Y/0rJ5fTp3Xynxya/C6hj048YyTbRnMkpPMmu8LgnkNkRm9ATWpQ8N4dPlhT3F/3qVMFjRiAFCqTysNheivpbT239hy3rce1quH3MT4Fa0+WW/Ni8YfYLIDUPPJmGImUQkFXbU1iDz5k2Fv+KrD4fQ/4zk46mLF4g+khkAP7V1x/xfl8OPlRsJJPLGQH76hL21HmCxO4Ftqu0Zt8kXifNJ4uwRJCIxhoj3SDuy623ZmJFz4VxwdHPPioB3gpkBZmbVcKdR2AFuX3ohj+K6BEY4BWZlUqAYwQnTozW22ooyjjntsYMMkBVdGotfcd0H5bDa5FKB1iT2meRDpFhGb3diP6UYCg/h5NeaY+X9JSEf7qIT9yaMKQB6Y09MaAHprU9KgBrU9KlQAqVKlQA1qYoCLEXFdUqAKifhfDs2oR9m/64i0TfWMi/vVBnfAesMRonOkraVFEtrhrJOgBBJA3ZW9aNqYigAY4XwGJjhgXWEjUAGKWH+MACRpZ1lKlv5gLG97DkIvEj6sywadI4Z5fc6I1+xajAiso4i4uEWcMSyEJ2eFZDcNpe0glVvlJDtYpsbWruH6kcT8BTJjGWTSyix+Ug2vtuN9r+V6CfiexKwMVKjtdIva5skjE2B2FGGf4jRCWKdogN5AD3gnV1tzK/N7GgfjrFdp+FjLB9LSMHHJlMHcf6HfzBqXY/ZZGr8oI/h7ii+X4YDT3YlBG9+Wx96t8ZiOx/iOVRB8xBY6rmwAUDdieVqFfh7hW7DBvqe34fodhZtOk7bq3MdQQehozxmFEkbIWZdQtqU2YfzKehHjSx8HMvJF+HuIM0uPm0lUedEUMLP8Aw4lViV5rckbHfajUVmHw7b8Bj58uY61kRcRE5WzHYrJrN922Bv5HxrThUKXnkmR8D0N/EbNfw+WYuQfN2RRf7Un8Nfu1ElZ98UZxJLl+EPyy4kSy/wCyhGtr+V/2rk6KjgvAiPNihICYHLIYSTsAzaWck9N9VDHE/DeHxGPxEwmhCyyX5sxGwBYWYA3O/l51ZwY0nL8wxrbfjsXoTdQeyS4BGoi/5thQXJJrUqrgnqLnVYeQU/Y0AX+YZGxESxO8m3eJCgXvbn4Dp6mjX4d5XL+OnmdLKEEYa6i57o+RTsLDqKzLKceYsODst5GBJueWkWsxNjv4VoHwmxDSTzPrdgsVtz3dyLbcr7HoKUQLPh6uqPETf6bEzP7dowH2AotoY+G62y6DzDk+pkeiekFFTGnpjQA9KlSoAVKlSoAVKlSoAVKlSoAVKlSNAATxZ8UoMDP+HaKaaXSGtGEIF76dRLd2/pWMnHO/4hpcKknaySSlu1YT95r72ujACwsRRNxfkeMTHYyT8FPKs06uksQ7S6KmlVsN1339qvsNxlLHEY4ckxIJXTYxNY7fmOgavc0qehqXc3ooPhNxVqMmHkclO72Kvckcwy3P5eW2+96n5pwwwmigRRsmLaO1+WldCnwKjb0AofwOU45Ju1OVziPvBgAQdJubWXvWvY+oog+HWVYg5oszYXERRCKQFpu0Pea2kAyHw22FOfibjpiRi+7bBPLPi1JhcLFDDAp7NVDO5O5IJKhR7736V4S8ZZnLZ+0xCA7jQlk6mwJAUj611hODsVgsyaSbL5cTDHI7aVjLRtcnQQQCGFrH2tR1xbxxiZ8G0ZyrGRodPeK3tZgeQG3K16575e8WUV6AvkOf49cVHiyPxRgifWrKiydiSO03HUbEEX5m+1bxkucR4qFZYjdTcb7EEGzKfMEEe1fPWQ55i1lIgwchaRTEdccrWV7BjpVedvPrW3/D7KpcNgIYZ0VJE16gpuDeRiGv4kG/vXAte9chIaw/jXM3xGOxLRbtZcuwv+0kP8Zx6DVc+la9xHmJgw8jru9tKDxdu6g+pH0rMeB8tjXEtipnUYfBqVWRyAjTvvLJc8/D3FA4LjPGRQRYfKooo5DEE70lwuuxNgLd4tcm4PW1DGB4dx1yVw3PY6MPtp8AdgAfM0XY/jCOfEFssy44me9xO0dgD+oE8h5nTXQ4HzrGd7FY5MMp/JEC7DyuCB/zGgCK/C2NRVEcGlBZrCOMnV1Ni1v3ol4IzeczHDyIqqqHuiJoyp53NyfEj32qvi+EmIQd3M5r+cYP/wA71aZRk2Y4RhqxIxKdRIOnSzgal9wR50oFn8OD/wD58I/SZFPtK4omqo4Zyv8ADxMgvYyyPY7Ea3LlfA2JO451b0gCpjT0xoAelSpUAKlSpUAKlSpUAKlSpUAKlSpUANamIrqlQAA8RtjYZbRy46ZWu14osMEQXNk1dmzkgfy+9VBkxzDuvmKnz1n9sIo+9amRQtiOBg0xkMzyqzEsk+uQAE3IQq66B4XBoADZp8Wn+VxcsV/9O80I/wCMwhPe9EuRZfjWdRK0yIRcTJiklU7XXuOh1X8tqIIuEsIP/TQ+6A/verZUAAAAAHICgCFgcLMpIkmEq27t0CsD5lTpYewqdT0qAAT4l5uIkRSCWa/ZC9t+TyMR8qKp+b+bbe1VnDHwx7RY5MczOo70cG6otzcsVB2J8Ofieg0PFZbHIbsik2AvbewYMF9NQBt5VX4rIZZHYtjMQqEkhI+yQAeGoIXPregCywuESJQkaqijkqgKPoKkA0F47gA9qJYHTWoGgz9tMdV7lmPai/Sw2HlUHMsuzyM/wsTDMCNRPZxoR/IgItv4nx50AaCz2oO4v42EUTDCuJJQwB0RNME3N2bSQAPr6UAYjNczxKlewzBiGtpLL2ZPmRAi8/MivKPOZYo/40nZNfSAuOlblzATCxgMfLXQBqXDMmNaJWnlw8uqzK0aFRp8LhzqPnYUSLWU8EcKyzsJJmmEIGpCmLkW5vsDHdmA583HpWqoNqAOqY09MaAHpUqVACpUqVACpUqVACpUqVACpUqVACpUqVACpUqVACpUqVACpUqVACpUqVACpiKVKgBiKiY3Ko5IyhVQLEKQq3UkW1LcWBpUqAI/D2SfhYzGJHk7xN3te5tflsB5Va0qVACpjSpUAf/Z"/>
          <p:cNvSpPr>
            <a:spLocks noChangeAspect="1" noChangeArrowheads="1"/>
          </p:cNvSpPr>
          <p:nvPr/>
        </p:nvSpPr>
        <p:spPr bwMode="auto">
          <a:xfrm>
            <a:off x="155575" y="-1050925"/>
            <a:ext cx="2095500" cy="2190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5130" name="Picture 10" descr="http://parc.typepad.com/.a/6a00d8353029bf69e2017d3ce32aa1970c-320w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071807"/>
            <a:ext cx="2664296" cy="278619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GENERAL INFORMATION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means of communicating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large</a:t>
            </a:r>
            <a:r>
              <a:rPr lang="cs-CZ" dirty="0" smtClean="0"/>
              <a:t> </a:t>
            </a:r>
            <a:r>
              <a:rPr lang="cs-CZ" dirty="0" err="1" smtClean="0"/>
              <a:t>numbers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en-US" dirty="0" smtClean="0"/>
              <a:t>people</a:t>
            </a:r>
          </a:p>
          <a:p>
            <a:r>
              <a:rPr lang="cs-CZ" dirty="0" err="1" smtClean="0"/>
              <a:t>Magazines</a:t>
            </a:r>
            <a:r>
              <a:rPr lang="cs-CZ" dirty="0" smtClean="0"/>
              <a:t>, </a:t>
            </a:r>
            <a:r>
              <a:rPr lang="cs-CZ" dirty="0" err="1" smtClean="0"/>
              <a:t>newspapers</a:t>
            </a:r>
            <a:r>
              <a:rPr lang="cs-CZ" dirty="0" smtClean="0"/>
              <a:t>, </a:t>
            </a:r>
            <a:r>
              <a:rPr lang="cs-CZ" dirty="0" err="1" smtClean="0"/>
              <a:t>radio</a:t>
            </a:r>
            <a:r>
              <a:rPr lang="cs-CZ" dirty="0" smtClean="0"/>
              <a:t>, </a:t>
            </a:r>
            <a:r>
              <a:rPr lang="cs-CZ" dirty="0" err="1" smtClean="0"/>
              <a:t>television</a:t>
            </a:r>
            <a:r>
              <a:rPr lang="cs-CZ" dirty="0" smtClean="0"/>
              <a:t>, internet</a:t>
            </a:r>
          </a:p>
          <a:p>
            <a:r>
              <a:rPr lang="cs-CZ" dirty="0" err="1" smtClean="0"/>
              <a:t>Big</a:t>
            </a:r>
            <a:r>
              <a:rPr lang="cs-CZ" dirty="0" smtClean="0"/>
              <a:t> influence on public </a:t>
            </a:r>
            <a:r>
              <a:rPr lang="cs-CZ" dirty="0" err="1" smtClean="0"/>
              <a:t>opinion</a:t>
            </a:r>
            <a:endParaRPr lang="cs-CZ" dirty="0" smtClean="0"/>
          </a:p>
          <a:p>
            <a:r>
              <a:rPr lang="cs-CZ" dirty="0" smtClean="0"/>
              <a:t>A</a:t>
            </a:r>
            <a:r>
              <a:rPr lang="en-GB" dirty="0" smtClean="0"/>
              <a:t>t this time there are many TV and radio stations, a lots of different kinds of newspaper; the quality of the programs and articles is not always good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Readable</a:t>
            </a:r>
            <a:r>
              <a:rPr lang="cs-CZ" dirty="0" smtClean="0"/>
              <a:t> </a:t>
            </a:r>
            <a:r>
              <a:rPr lang="cs-CZ" dirty="0" err="1" smtClean="0"/>
              <a:t>materials</a:t>
            </a:r>
            <a:r>
              <a:rPr lang="cs-CZ" dirty="0" smtClean="0"/>
              <a:t> (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political</a:t>
            </a:r>
            <a:r>
              <a:rPr lang="cs-CZ" dirty="0" smtClean="0"/>
              <a:t> </a:t>
            </a:r>
            <a:r>
              <a:rPr lang="cs-CZ" dirty="0" err="1" smtClean="0"/>
              <a:t>situation</a:t>
            </a:r>
            <a:r>
              <a:rPr lang="cs-CZ" dirty="0" smtClean="0"/>
              <a:t>, </a:t>
            </a:r>
            <a:r>
              <a:rPr lang="cs-CZ" dirty="0" err="1" smtClean="0"/>
              <a:t>culture</a:t>
            </a:r>
            <a:r>
              <a:rPr lang="cs-CZ" dirty="0" smtClean="0"/>
              <a:t> </a:t>
            </a:r>
            <a:r>
              <a:rPr lang="cs-CZ" dirty="0" err="1" smtClean="0"/>
              <a:t>events</a:t>
            </a:r>
            <a:r>
              <a:rPr lang="cs-CZ" dirty="0" smtClean="0"/>
              <a:t>, </a:t>
            </a:r>
            <a:r>
              <a:rPr lang="cs-CZ" dirty="0" err="1" smtClean="0"/>
              <a:t>results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sport </a:t>
            </a:r>
            <a:r>
              <a:rPr lang="cs-CZ" dirty="0" err="1" smtClean="0"/>
              <a:t>matches</a:t>
            </a:r>
            <a:r>
              <a:rPr lang="cs-CZ" dirty="0" smtClean="0"/>
              <a:t>,…)</a:t>
            </a:r>
          </a:p>
          <a:p>
            <a:r>
              <a:rPr lang="cs-CZ" dirty="0" err="1" smtClean="0"/>
              <a:t>Dividing</a:t>
            </a:r>
            <a:r>
              <a:rPr lang="cs-CZ" dirty="0" smtClean="0"/>
              <a:t>:</a:t>
            </a:r>
          </a:p>
          <a:p>
            <a:pPr lvl="1"/>
            <a:r>
              <a:rPr lang="cs-CZ" dirty="0" err="1" smtClean="0"/>
              <a:t>Serious</a:t>
            </a:r>
            <a:r>
              <a:rPr lang="cs-CZ" dirty="0" smtClean="0"/>
              <a:t> (</a:t>
            </a:r>
            <a:r>
              <a:rPr lang="cs-CZ" smtClean="0"/>
              <a:t>broadsheets</a:t>
            </a:r>
            <a:r>
              <a:rPr lang="cs-CZ" dirty="0" smtClean="0"/>
              <a:t>) x tabloid </a:t>
            </a:r>
            <a:r>
              <a:rPr lang="cs-CZ" dirty="0" err="1" smtClean="0"/>
              <a:t>periodical</a:t>
            </a:r>
            <a:endParaRPr lang="cs-CZ" dirty="0" smtClean="0"/>
          </a:p>
          <a:p>
            <a:pPr lvl="1"/>
            <a:r>
              <a:rPr lang="cs-CZ" dirty="0" err="1" smtClean="0"/>
              <a:t>National</a:t>
            </a:r>
            <a:r>
              <a:rPr lang="cs-CZ" dirty="0" smtClean="0"/>
              <a:t> x </a:t>
            </a:r>
            <a:r>
              <a:rPr lang="cs-CZ" dirty="0" err="1" smtClean="0"/>
              <a:t>regional</a:t>
            </a:r>
            <a:r>
              <a:rPr lang="cs-CZ" dirty="0" smtClean="0"/>
              <a:t> </a:t>
            </a:r>
            <a:r>
              <a:rPr lang="cs-CZ" dirty="0" err="1" smtClean="0"/>
              <a:t>newspapers</a:t>
            </a:r>
            <a:endParaRPr lang="cs-CZ" dirty="0" smtClean="0"/>
          </a:p>
          <a:p>
            <a:r>
              <a:rPr lang="cs-CZ" dirty="0" err="1" smtClean="0"/>
              <a:t>Magazines</a:t>
            </a:r>
            <a:r>
              <a:rPr lang="cs-CZ" dirty="0" smtClean="0"/>
              <a:t> – </a:t>
            </a:r>
            <a:r>
              <a:rPr lang="cs-CZ" dirty="0" err="1" smtClean="0"/>
              <a:t>published</a:t>
            </a:r>
            <a:r>
              <a:rPr lang="cs-CZ" dirty="0" smtClean="0"/>
              <a:t> </a:t>
            </a:r>
            <a:r>
              <a:rPr lang="cs-CZ" dirty="0" err="1" smtClean="0"/>
              <a:t>once</a:t>
            </a:r>
            <a:r>
              <a:rPr lang="cs-CZ" dirty="0" smtClean="0"/>
              <a:t> a </a:t>
            </a:r>
            <a:r>
              <a:rPr lang="cs-CZ" dirty="0" err="1" smtClean="0"/>
              <a:t>week</a:t>
            </a:r>
            <a:r>
              <a:rPr lang="cs-CZ" dirty="0" smtClean="0"/>
              <a:t>/</a:t>
            </a:r>
            <a:r>
              <a:rPr lang="cs-CZ" dirty="0" err="1" smtClean="0"/>
              <a:t>month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                  -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general</a:t>
            </a:r>
            <a:r>
              <a:rPr lang="cs-CZ" dirty="0" smtClean="0"/>
              <a:t> </a:t>
            </a:r>
            <a:r>
              <a:rPr lang="cs-CZ" dirty="0" err="1" smtClean="0"/>
              <a:t>interest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aimed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st.</a:t>
            </a:r>
            <a:endParaRPr lang="cs-CZ" dirty="0" smtClean="0"/>
          </a:p>
          <a:p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buy</a:t>
            </a:r>
            <a:r>
              <a:rPr lang="cs-CZ" dirty="0" smtClean="0"/>
              <a:t> </a:t>
            </a:r>
            <a:r>
              <a:rPr lang="cs-CZ" dirty="0" err="1" smtClean="0"/>
              <a:t>newspapers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subscribe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endParaRPr lang="cs-CZ" dirty="0" smtClean="0"/>
          </a:p>
        </p:txBody>
      </p:sp>
      <p:pic>
        <p:nvPicPr>
          <p:cNvPr id="3074" name="Picture 2" descr="http://www.gesrecycles.com/Portals/0/Site%20Graphics/pres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476672"/>
            <a:ext cx="2664295" cy="18020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TELEVISION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Invited</a:t>
            </a:r>
            <a:r>
              <a:rPr lang="cs-CZ" dirty="0" smtClean="0"/>
              <a:t> in 1926 by John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err="1" smtClean="0"/>
              <a:t>Logie</a:t>
            </a:r>
            <a:r>
              <a:rPr lang="cs-CZ" dirty="0" smtClean="0"/>
              <a:t> </a:t>
            </a:r>
            <a:r>
              <a:rPr lang="cs-CZ" dirty="0" err="1" smtClean="0"/>
              <a:t>Baird</a:t>
            </a:r>
            <a:endParaRPr lang="cs-CZ" dirty="0" smtClean="0"/>
          </a:p>
          <a:p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see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news</a:t>
            </a:r>
            <a:endParaRPr lang="cs-CZ" dirty="0" smtClean="0"/>
          </a:p>
          <a:p>
            <a:r>
              <a:rPr lang="cs-CZ" dirty="0" err="1" smtClean="0"/>
              <a:t>Programme</a:t>
            </a:r>
            <a:r>
              <a:rPr lang="cs-CZ" dirty="0" smtClean="0"/>
              <a:t> – </a:t>
            </a:r>
            <a:r>
              <a:rPr lang="cs-CZ" dirty="0" err="1" smtClean="0"/>
              <a:t>quite</a:t>
            </a:r>
            <a:r>
              <a:rPr lang="cs-CZ" dirty="0" smtClean="0"/>
              <a:t> </a:t>
            </a:r>
            <a:r>
              <a:rPr lang="cs-CZ" dirty="0" err="1" smtClean="0"/>
              <a:t>different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radio</a:t>
            </a:r>
            <a:r>
              <a:rPr lang="cs-CZ" dirty="0" smtClean="0"/>
              <a:t> (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news</a:t>
            </a:r>
            <a:r>
              <a:rPr lang="cs-CZ" dirty="0" smtClean="0"/>
              <a:t>, </a:t>
            </a:r>
            <a:r>
              <a:rPr lang="cs-CZ" dirty="0" err="1" smtClean="0"/>
              <a:t>weather</a:t>
            </a:r>
            <a:r>
              <a:rPr lang="cs-CZ" dirty="0" smtClean="0"/>
              <a:t> </a:t>
            </a:r>
            <a:r>
              <a:rPr lang="cs-CZ" dirty="0" err="1" smtClean="0"/>
              <a:t>forecast</a:t>
            </a:r>
            <a:r>
              <a:rPr lang="cs-CZ" dirty="0" smtClean="0"/>
              <a:t>, sport </a:t>
            </a:r>
            <a:r>
              <a:rPr lang="cs-CZ" dirty="0" err="1" smtClean="0"/>
              <a:t>matches</a:t>
            </a:r>
            <a:r>
              <a:rPr lang="cs-CZ" dirty="0" smtClean="0"/>
              <a:t>, </a:t>
            </a:r>
            <a:r>
              <a:rPr lang="cs-CZ" dirty="0" err="1" smtClean="0"/>
              <a:t>political</a:t>
            </a:r>
            <a:r>
              <a:rPr lang="cs-CZ" dirty="0" smtClean="0"/>
              <a:t> </a:t>
            </a:r>
            <a:r>
              <a:rPr lang="cs-CZ" dirty="0" err="1" smtClean="0"/>
              <a:t>discussions</a:t>
            </a:r>
            <a:r>
              <a:rPr lang="cs-CZ" dirty="0" smtClean="0"/>
              <a:t> – </a:t>
            </a:r>
            <a:r>
              <a:rPr lang="cs-CZ" dirty="0" err="1" smtClean="0"/>
              <a:t>like</a:t>
            </a:r>
            <a:r>
              <a:rPr lang="cs-CZ" dirty="0" smtClean="0"/>
              <a:t> on </a:t>
            </a:r>
            <a:r>
              <a:rPr lang="cs-CZ" dirty="0" err="1" smtClean="0"/>
              <a:t>radio</a:t>
            </a:r>
            <a:r>
              <a:rPr lang="cs-CZ" dirty="0" smtClean="0"/>
              <a:t>; </a:t>
            </a:r>
            <a:r>
              <a:rPr lang="cs-CZ" dirty="0" err="1" smtClean="0"/>
              <a:t>moreover</a:t>
            </a:r>
            <a:r>
              <a:rPr lang="cs-CZ" dirty="0" smtClean="0"/>
              <a:t> </a:t>
            </a:r>
            <a:r>
              <a:rPr lang="cs-CZ" dirty="0" err="1" smtClean="0"/>
              <a:t>soap</a:t>
            </a:r>
            <a:r>
              <a:rPr lang="cs-CZ" dirty="0" smtClean="0"/>
              <a:t> opera, </a:t>
            </a:r>
            <a:r>
              <a:rPr lang="cs-CZ" dirty="0" err="1" smtClean="0"/>
              <a:t>talkshow</a:t>
            </a:r>
            <a:r>
              <a:rPr lang="cs-CZ" dirty="0" smtClean="0"/>
              <a:t>, </a:t>
            </a:r>
            <a:r>
              <a:rPr lang="cs-CZ" dirty="0" err="1" smtClean="0"/>
              <a:t>competitions</a:t>
            </a:r>
            <a:r>
              <a:rPr lang="cs-CZ" dirty="0" smtClean="0"/>
              <a:t>,…)</a:t>
            </a:r>
          </a:p>
          <a:p>
            <a:pPr lvl="0"/>
            <a:r>
              <a:rPr lang="en-GB" dirty="0" smtClean="0"/>
              <a:t>state channels (</a:t>
            </a:r>
            <a:r>
              <a:rPr lang="cs-CZ" dirty="0" smtClean="0"/>
              <a:t>Č</a:t>
            </a:r>
            <a:r>
              <a:rPr lang="en-GB" dirty="0" smtClean="0"/>
              <a:t>T) </a:t>
            </a:r>
            <a:r>
              <a:rPr lang="cs-CZ" dirty="0" smtClean="0"/>
              <a:t>x </a:t>
            </a:r>
            <a:r>
              <a:rPr lang="en-GB" dirty="0" smtClean="0"/>
              <a:t>private or commercial channel (Nova, Prima</a:t>
            </a:r>
            <a:r>
              <a:rPr lang="cs-CZ" dirty="0" smtClean="0"/>
              <a:t>) – a lot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channels</a:t>
            </a:r>
            <a:r>
              <a:rPr lang="cs-CZ" dirty="0" smtClean="0"/>
              <a:t> </a:t>
            </a:r>
            <a:r>
              <a:rPr lang="cs-CZ" dirty="0" err="1" smtClean="0"/>
              <a:t>paid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1026" name="Picture 2" descr="http://www.bodyfitness.cz/uploads/clanky_pics/13068214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764704"/>
            <a:ext cx="2736304" cy="28320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RADIO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dirty="0" smtClean="0"/>
              <a:t>the existence of radio waves had already been demonstrated in 1886, by an German physicist, Heinrich </a:t>
            </a:r>
            <a:r>
              <a:rPr lang="en-GB" dirty="0" err="1" smtClean="0"/>
              <a:t>Herty</a:t>
            </a:r>
            <a:r>
              <a:rPr lang="en-GB" dirty="0" smtClean="0"/>
              <a:t>, later, when the microphone was invented, great improvements were made</a:t>
            </a:r>
            <a:r>
              <a:rPr lang="cs-CZ" dirty="0" smtClean="0"/>
              <a:t>, </a:t>
            </a:r>
            <a:r>
              <a:rPr lang="cs-CZ" dirty="0" err="1" smtClean="0"/>
              <a:t>Radio</a:t>
            </a:r>
            <a:r>
              <a:rPr lang="cs-CZ" dirty="0" smtClean="0"/>
              <a:t> </a:t>
            </a:r>
            <a:r>
              <a:rPr lang="en-GB" dirty="0" smtClean="0"/>
              <a:t>could be used to transmit and receive the spoken world and even music</a:t>
            </a:r>
            <a:endParaRPr lang="cs-CZ" dirty="0" smtClean="0"/>
          </a:p>
          <a:p>
            <a:r>
              <a:rPr lang="cs-CZ" dirty="0" err="1" smtClean="0"/>
              <a:t>Regular</a:t>
            </a:r>
            <a:r>
              <a:rPr lang="cs-CZ" dirty="0" smtClean="0"/>
              <a:t> </a:t>
            </a:r>
            <a:r>
              <a:rPr lang="cs-CZ" dirty="0" err="1" smtClean="0"/>
              <a:t>news</a:t>
            </a:r>
            <a:r>
              <a:rPr lang="cs-CZ" dirty="0" smtClean="0"/>
              <a:t>, listen to music, </a:t>
            </a:r>
            <a:r>
              <a:rPr lang="cs-CZ" dirty="0" err="1" smtClean="0"/>
              <a:t>programmes</a:t>
            </a:r>
            <a:r>
              <a:rPr lang="cs-CZ" dirty="0" smtClean="0"/>
              <a:t> on </a:t>
            </a:r>
            <a:r>
              <a:rPr lang="cs-CZ" dirty="0" err="1" smtClean="0"/>
              <a:t>various</a:t>
            </a:r>
            <a:r>
              <a:rPr lang="cs-CZ" dirty="0" smtClean="0"/>
              <a:t> </a:t>
            </a:r>
            <a:r>
              <a:rPr lang="cs-CZ" dirty="0" err="1" smtClean="0"/>
              <a:t>topics</a:t>
            </a:r>
            <a:r>
              <a:rPr lang="cs-CZ" dirty="0" smtClean="0"/>
              <a:t>, </a:t>
            </a:r>
            <a:r>
              <a:rPr lang="cs-CZ" dirty="0" err="1" smtClean="0"/>
              <a:t>weather</a:t>
            </a:r>
            <a:r>
              <a:rPr lang="cs-CZ" dirty="0" smtClean="0"/>
              <a:t> </a:t>
            </a:r>
            <a:r>
              <a:rPr lang="cs-CZ" dirty="0" err="1" smtClean="0"/>
              <a:t>forecast</a:t>
            </a:r>
            <a:r>
              <a:rPr lang="cs-CZ" dirty="0" smtClean="0"/>
              <a:t>, </a:t>
            </a:r>
            <a:r>
              <a:rPr lang="cs-CZ" dirty="0" err="1" smtClean="0"/>
              <a:t>programme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cinemas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theatres</a:t>
            </a:r>
            <a:r>
              <a:rPr lang="cs-CZ" dirty="0" smtClean="0"/>
              <a:t>, </a:t>
            </a:r>
            <a:r>
              <a:rPr lang="cs-CZ" dirty="0" err="1" smtClean="0"/>
              <a:t>discussions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famous</a:t>
            </a:r>
            <a:r>
              <a:rPr lang="cs-CZ" dirty="0" smtClean="0"/>
              <a:t> </a:t>
            </a:r>
            <a:r>
              <a:rPr lang="cs-CZ" dirty="0" err="1" smtClean="0"/>
              <a:t>characters</a:t>
            </a:r>
            <a:endParaRPr lang="cs-CZ" dirty="0" smtClean="0"/>
          </a:p>
          <a:p>
            <a:r>
              <a:rPr lang="cs-CZ" dirty="0" err="1" smtClean="0"/>
              <a:t>Listening</a:t>
            </a:r>
            <a:r>
              <a:rPr lang="cs-CZ" dirty="0" smtClean="0"/>
              <a:t> to </a:t>
            </a:r>
            <a:r>
              <a:rPr lang="cs-CZ" dirty="0" err="1" smtClean="0"/>
              <a:t>radio</a:t>
            </a:r>
            <a:r>
              <a:rPr lang="cs-CZ" dirty="0" smtClean="0"/>
              <a:t> – </a:t>
            </a:r>
            <a:r>
              <a:rPr lang="cs-CZ" dirty="0" err="1" smtClean="0"/>
              <a:t>combined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many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> (</a:t>
            </a:r>
            <a:r>
              <a:rPr lang="cs-CZ" dirty="0" err="1" smtClean="0"/>
              <a:t>driving</a:t>
            </a:r>
            <a:r>
              <a:rPr lang="cs-CZ" dirty="0" smtClean="0"/>
              <a:t> a car, </a:t>
            </a:r>
            <a:r>
              <a:rPr lang="cs-CZ" dirty="0" err="1" smtClean="0"/>
              <a:t>tidying</a:t>
            </a:r>
            <a:r>
              <a:rPr lang="cs-CZ" dirty="0" smtClean="0"/>
              <a:t>, </a:t>
            </a:r>
            <a:r>
              <a:rPr lang="cs-CZ" dirty="0" err="1" smtClean="0"/>
              <a:t>working</a:t>
            </a:r>
            <a:r>
              <a:rPr lang="cs-CZ" dirty="0" smtClean="0"/>
              <a:t>,…)</a:t>
            </a:r>
            <a:endParaRPr lang="cs-CZ" dirty="0"/>
          </a:p>
        </p:txBody>
      </p:sp>
      <p:sp>
        <p:nvSpPr>
          <p:cNvPr id="2052" name="AutoShape 4" descr="http://spectrum.ieee.org/img/boombox%20copy-1352755719019.jpg"/>
          <p:cNvSpPr>
            <a:spLocks noChangeAspect="1" noChangeArrowheads="1"/>
          </p:cNvSpPr>
          <p:nvPr/>
        </p:nvSpPr>
        <p:spPr bwMode="auto">
          <a:xfrm>
            <a:off x="155575" y="-1195388"/>
            <a:ext cx="3200400" cy="2495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6" name="Picture 8" descr="http://galera.simg.cz/img/big/360-moderni-radio-s-dynamem.jpg"/>
          <p:cNvPicPr>
            <a:picLocks noChangeAspect="1" noChangeArrowheads="1"/>
          </p:cNvPicPr>
          <p:nvPr/>
        </p:nvPicPr>
        <p:blipFill>
          <a:blip r:embed="rId2" cstate="print"/>
          <a:srcRect l="15748" t="5650" r="11969" b="14124"/>
          <a:stretch>
            <a:fillRect/>
          </a:stretch>
        </p:blipFill>
        <p:spPr bwMode="auto">
          <a:xfrm>
            <a:off x="2843808" y="476672"/>
            <a:ext cx="2664296" cy="167300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INTERNET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has been developed quite recently (about 20 years ago)</a:t>
            </a:r>
            <a:r>
              <a:rPr lang="cs-CZ" dirty="0" smtClean="0"/>
              <a:t> </a:t>
            </a:r>
            <a:r>
              <a:rPr lang="cs-CZ" dirty="0" err="1" smtClean="0"/>
              <a:t>but</a:t>
            </a:r>
            <a:r>
              <a:rPr lang="cs-CZ" dirty="0" smtClean="0"/>
              <a:t> </a:t>
            </a:r>
            <a:r>
              <a:rPr lang="en-GB" dirty="0" smtClean="0"/>
              <a:t>it has become very fast the most important source of information</a:t>
            </a:r>
            <a:endParaRPr lang="cs-CZ" dirty="0" smtClean="0"/>
          </a:p>
          <a:p>
            <a:r>
              <a:rPr lang="cs-CZ" dirty="0" err="1" smtClean="0"/>
              <a:t>Information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found</a:t>
            </a:r>
            <a:r>
              <a:rPr lang="cs-CZ" dirty="0" smtClean="0"/>
              <a:t> </a:t>
            </a:r>
            <a:r>
              <a:rPr lang="cs-CZ" dirty="0" err="1" smtClean="0"/>
              <a:t>easy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quickly</a:t>
            </a:r>
            <a:endParaRPr lang="cs-CZ" dirty="0" smtClean="0"/>
          </a:p>
          <a:p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contact</a:t>
            </a:r>
            <a:r>
              <a:rPr lang="cs-CZ" dirty="0" smtClean="0"/>
              <a:t> </a:t>
            </a:r>
            <a:r>
              <a:rPr lang="en-GB" dirty="0" smtClean="0"/>
              <a:t>your friends from the other side of the Earth thanks to e-mail</a:t>
            </a:r>
            <a:r>
              <a:rPr lang="cs-CZ" dirty="0" smtClean="0"/>
              <a:t>, </a:t>
            </a:r>
            <a:r>
              <a:rPr lang="en-GB" dirty="0" smtClean="0"/>
              <a:t>use chat to find new friends</a:t>
            </a:r>
            <a:r>
              <a:rPr lang="cs-CZ" dirty="0" smtClean="0"/>
              <a:t>, </a:t>
            </a:r>
            <a:r>
              <a:rPr lang="en-GB" dirty="0" smtClean="0"/>
              <a:t>shop on-line</a:t>
            </a:r>
            <a:r>
              <a:rPr lang="cs-CZ" dirty="0" smtClean="0"/>
              <a:t>…</a:t>
            </a:r>
          </a:p>
          <a:p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must</a:t>
            </a:r>
            <a:r>
              <a:rPr lang="cs-CZ" dirty="0" smtClean="0"/>
              <a:t> </a:t>
            </a:r>
            <a:r>
              <a:rPr lang="cs-CZ" dirty="0" err="1" smtClean="0"/>
              <a:t>pay</a:t>
            </a:r>
            <a:r>
              <a:rPr lang="cs-CZ" dirty="0" smtClean="0"/>
              <a:t> </a:t>
            </a:r>
            <a:r>
              <a:rPr lang="cs-CZ" dirty="0" err="1" smtClean="0"/>
              <a:t>attention</a:t>
            </a:r>
            <a:r>
              <a:rPr lang="cs-CZ" dirty="0" smtClean="0"/>
              <a:t> to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personal</a:t>
            </a:r>
            <a:r>
              <a:rPr lang="cs-CZ" dirty="0" smtClean="0"/>
              <a:t> data,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misused</a:t>
            </a:r>
            <a:endParaRPr lang="cs-CZ" dirty="0"/>
          </a:p>
        </p:txBody>
      </p:sp>
      <p:sp>
        <p:nvSpPr>
          <p:cNvPr id="18434" name="AutoShape 2" descr="data:image/jpeg;base64,/9j/4AAQSkZJRgABAQAAAQABAAD/2wCEAAkGBhAQDxAQDw8PDw8QEA8QEA8PDw8QDw8PFRAVFBQQFBUXHCYeFxkjHBQUHy8gIycpLCwsFR4xNTAqNSYrLCkBCQoKDgwOGg8PGiwkHyAtMCkpKS8pKiopKS0sLCwsLCwpLywsKSwsKSwsLCksLCwpLCwsKSksKSkpLCwsLCksLP/AABEIAL0BCwMBIgACEQEDEQH/xAAcAAABBQEBAQAAAAAAAAAAAAAAAQIDBAUGBwj/xABAEAABBAADBQYCCAMGBwAAAAABAAIDEQQSIQUGMUFREyJhcYGRB6EyQlJicrHB8BTR8TNDU2OSshUWIySCwuH/xAAaAQEAAwEBAQAAAAAAAAAAAAAAAQIEAwUG/8QAKxEAAgIBAwIFBAIDAAAAAAAAAAECAxEEEiExQRMiMlFhBSNxgRThobHB/9oADAMBAAIRAxEAPwDw5CEIAQhCAEIQgBCEIAQhCAEIQgBCEIAQhCAEIQgBCEIAQhCAEIQgBCEIAQhCAEIQgBCEIAQhCAEIQgBCEIAQhCAEIQgBCEIAQhCAEIQgBCWkIBEJUIBEJUIBEJUIBEJUIBEJaQgEQlpFIBEIQgBCEIAQhCAEIpFIAQlTo4i400Fx6AElAMQtKHYE7vqZR9818uKmm3ZlAtpY88wCQfS0BjpaUs+Few09rmnxFLqd091I8Xls04tLjmsjR1UAOKtGLk8IrOahFyl0RyQF8Fah2XM/hG6up7o+a9fwG4eGj4278IDB8tfmt7B7EhjoiJrWgi35MxA62VtWiklmbSPPf1GEntrTbPG8BuNiZfqmurWkj3NBbMvw1McMksjvoMLqzWdPIV817PFsQSRtkjcdeAcKBHmsXbOFvDTj/Kk/2lda9PTKLaeWcrNVqIzScUk/2fOqE57aJHifzSUvLPXEQlQgEQlQgEQlpLSAalTsqMqAIonOOVrS4ngGgkn0CRzSDRFHodCu0+F2ze0xjnkWIoz7u0/IFemYvYUEoqSJjh95oP5rXTpZWx3IxX62FM9skz5+pIvZcX8M8HKTljLD/lkt+XD5Ln8d8JSL7Kc/he0H0sEfkqy0tsXjBaGsql3x+TzpC6fG/DzGx8GNkH3XUfZ1LnsThXxvcyRpY9ppzTxBXBxceqNMZKXKZChLSFUsIhFIpACEIQAhCVAItvc+UDFsaaIe17NfKx+SxaVvZc3ZzxP+zIw+mYWgPSZdlsP0bafcKlLs97eWYdW6raQgObewEUQCOhFhWtiYoYWQPjYKGYFmoFO40k2iKkOnGj8lVddH9FaMnF5RWcVKLi+560WgNzcqvxPROwe1B2OWXMS9xaGtGXKBwAUOHgfPg4DGRbooyb590c/MJjN3JHAF8lOvhRdXra9DUOduEjzNLGulNt8m7BiQ0tyud9HVpNg9FTx2GuKUdY5P9hQDDhYx20zWjXvSOAJ8Aue2x8SsJE0tjDpiQRf9mzh1Op9lSvFSeX1L2t3SW1dDwnEx094+8781DlV/GAOke4cC4kLb3M3U/jZiZLGHioyEaF5PCMHx5+Cxxi5PCN05quO6RlbF3XxOLJMTO4DTpXnLE3zd+gXWYb4VNGXtsUe+Q1vYx2L/ABE8PRdrin4eKPsnBjWMrJCwgW0VQrz/AGVhYjabmzPdE6mnMG8w0GrLehWpwrr68mGNtt3p4MDbXw5hh0Zin56BDXxCiCftA6cOi5jaO7k8Dc7m5o7rtGd5oPR32T5rvQ4yuAc4Wb77zqegJP71XW4GMvYRJG0McxrS11OviCD1FfmVWFatbxwXsulp4rdy+54HlShq67fLdVuHkMkAPYPdVcezfxyg82nkfAjkub/hyuMoOLwzVCxTWUQCNPbEpmwnorEMN6VqqM6HpXwk2Vlw80pH030D4NH87XWYjEEuAiI+kA5/GvTmotyGRRYKGLOwPrM5pIBs681cxW7gJLo35SdQ2tAfPot8XJVKMP2eY1B3OVn6LswEhjMTtReZzKDz10PG1a2lg2PiEjSAWjjWruVHxWNsnDzxFzSyuYeNb1+a1TZblqhdmuq40b1YmaNR4cqmuDDxfcje46BrSSvAdozGWaSQ/Xe53oTp8qXt/wAQcV2WCeBo6TuD10/VeLPgXTW2bpJexy+n1bIN+5nliaWq46JRujWA9ErZUlKYsTS1ARUhPLUlIBqWk8MTuzQDAE4BO7NLkQHqOAnzxRv+0xrvUjVWFkbpz5sJH1YXM9jY+RC2EBkbYaczSBxFexWdIDXAnwHFbG12aNPQke/9FyW8znBrKcQCXAgEgHQVfzUoM9L2Pv7Hh8HDF2T5JmNLazBrAA45e9qTpXALK2jv/i5bDXtgb0iFO9XHX8lyexoy+CMjkC32JC1ItmvcaFWeVEldt9kuEZ/Dri9zKWLdJIS4yOJPEusuPqdVRGzHuJ09Suhdskt/tMw8KpP7rRQ0Cjw2n5ifFi15TnxsPqV1ezA7DwRNicW22RxDbFvJok9aGWvJZski6TZOyu1jJzFuX6DuVkWf091eMXnEepznJYzPoZUr6495x1JOpJ6lR9r4BSY2FzJHNcKLdPCuoTWQ9fZZ2nnk0xaayiXBODpGAszAuALRxIvkujxDMS3vsotFBsQNuygczzPuqu7eFbb35dW0Ael8T5roF6GmqTj16nka29xswl0MHGbN7XCTRPha1xYSwNqy6g7P55qXl7I17TiGW2waI1BPDhz9F5Bi4QDbeBJr9+qrfHbhHTRz35ZqbK3bMoDnOa1p5CnO9uXqtSXYDmj/ALcsb5ipD/5/ypcvBins+i4j1XS7KxOMezMGsezhbnBpWdVzm8RWTbK2utZk8FbtsXDo7OQPtDO33WjgN9ZY6vM38DtP9LtFjYjDYaSUuc6bDz33ntec13wtbsOAw72Bt9qQKzudcp8SRS58xZ14kjfwHxAa6g4sd+K4ne+oK3sPvLA+s2Zl8yLb6OC85xG7Lf7uQjweLHuFDAGYXUyF8n2WuIYD49V1jfNHGWmgzY+JWObK+JjHBzGtzWNQT+z8l5/NEFf2rtJ0ji4EDw5LGlxLua5zbk8s6wSitqEkjVd7UrsQo3SqmC+RjmqMhPLkwlARkJKTiU20BbEalbAlaFOxQSIzDBWocE3mE1hVhkiA1NmzdiKZQBNlvInr8ltQbQa7Q90+PA+q5hs6kGLQHRbTbcZPQgrkt447hB6Pb8wQrztsENLeIIqjy8lmyYtzuJ9lJBc3XmyQlsgLTnJAOhohbLNpZTbTXiFzUT6U4mXeDcThOKlwzp2bcDhllaHt6n6Q8ih+AZLrBIL/AMN5p3oea5oSqaKYjgaWpX7uJrP+zDLS7Oant+OxaxWHew09pafEcfLquw3UxoLOzJ1IBHmBqPaisPZ+1nOb2bozP4HUD5LTwOFc2Xte6zUHsxr6eC7wo5Uq+TJdqsRcL+Pn3NrbGyu3aKOVzbokaG+RXOYnDujcWOFEe1eC6nE7QaxoIGcngBpp4rmpo3OcXHiTa46qtZ46mj6fbLby+OwYLGuidbdb0IPArTwO2XvlY12QNcSNAbutFkDDlaWyMMBJmfoGAkefL1XKlT3JI0ap1bHKS7FzefGdlhZCDq4ZB4l2n81wMWxpZg3I3QcXHRo0HErsdqiSSRsjC0hn0Y3cL5m/FYW3MfLlDHM7P8JNEUNByW66lJ7p5weVptQ3HZVjPd/0Vf4fC4bV5/iJRy4Rg/qqG0N4JZdLytHBrdAFTlCgcFkne8Yhwj0a9LHO6b3P5/4I+Uk2SST1To8U5ptpI9VEVG4rK+TauDU/5hny5c5I+apSYsnUlViU0lRgtkldKoXlNJTSUBG9qhc1TlRlQSQlNUpCYQq4LZGFIlSUmCTRaVI1yrhyeHKpJZEieJVUDkudAW+2SGZVsyUFTgjJOXoBUVpwKsVbJmlSNcoAVI0qyKMsMKsxBVGFWoXarpE5TfB2OwYqhH3nOP6fotFpAu1nbHxbDGxocMwGoOmt8lfa+70JrkvpKsKEcHw1+52y3LqybtB5pwiv6v5BS4bIKtup5kaKcztBrIfZcrYqbydKrLKliOSoYK+qozLWlei0HTsq6vlw1UMjmO0LSOhpVhBRZed1li82SmXDqFkbfhzRZvsu+R0P6LUmIa4tqyOgWZtPaLCx7ALJBHgPVdb3Fwe5nPSxnGxOCfU5GVqrPVvEaEqo8r55n2sXwQuCicpXFROVDohhUZKeVGVUkQphKcSmFQWEJTSUpTSgEKYU4ppUEjSkpKkQksWlBUdpQVUsSZk4OUYKLUkEtpQVGCnAqSCUFOBUQKeCpRUlBUrSoGq/gNmyzOyxsLj4cB5nkukYuTwkcpzjFZkxrCtHZ2AklcAxpdwsjQAefALUg2DBhxmxUgc7/DadPU8T8lFjd6dMkDRGwaAN0W2NCr5tePjuebPVSt8tCz89jSl2NDG11Su7Rrc2W28fZV8DvA6Jxzd8CuPH3XNvxrnGy4+6QTqZ6lJ/bWCIaLKfjPOT0CLeKJ4Bc8M1vLzUsm8cV92Qe3NedjEnqfcpf4k9T7lW/mv2OL+lxb9R3Z3hhynvG82uiSXeiI0Ced6A6nouE7dIcR/NV/mS9i6+mQ65Z0G0N4XSONU1p5a8PNWcFPhCxoka0vN2ddOl6rk3TJvbqkdS1LMuTtLRRcdsXj5Oj2ju882+EtlYdaZ9Iei52dhaSCCCOIIohWcHtqSI21x91tR7fw+IAbiYwTwzjRw9Vdxqt9Lw/wDBRSvo4kty911OUcVG4rqMXumHjPhZGyD7DiA4evP5Lm8XgpIyWva5pHJwIWayicOqNlOprt9L59iuSmEpSkyHoVnZqQwppTi1NIUFhpTSnEJpUEiJpSlIgGlIlKEJHApU0JQoJHWnBMCkZGTwBPkhABPBR2Z6JQxSMCtWvgd3Z5WB7GZml2XiOOmvlrxWUzQrpcDvi6GNsbY2033Nm7WmhVN/cfBh1Urox+0ssvYbdiGAZ8XICePZtP5niVHjt7QxvZ4ZgjYOgpYO1dsuncXUG3yHDzWdnWiepjDy1LHz3MteilZ573l+3ZF3EY5zzbiSos6r5kuZYnNvqelGCisIsdol7RV8yXMoyTgs9ojtFWzpc6ZGCfOkzqHOkzJkYJi9NL1FmSZkyMEudJ2iiLkhcmRgv4TaskRtjiPVdNgN5WzgRYiJsl0BdXa4jMlbKRwK01amUPwZLtHXbzjD9zvcfuvhRHI6N1Py5mgvBqtSPG0m7DWOdGx7Q5tuZXDXlw/eq4gY1/2j7rod3MWRrzaWvHof6KLroSnFxjgnTae2uEoynnPT4PTMNufBLo2G64nO4Ae5T3/DzDfWhcPJzT+hWzhNruDImwND7IOUjiDrdqwZXW6SRrxRoWeVdPNRdalLGxIvRTmPrbZy7vhvgXfVcP8AQf8A1Xnm/O6rcLI4RtoNog1WZjuBPiDYXq2I2yxneaS+/q6LJ31wTcThWztH0ba/rkca+R/Nc3tnFtLDR2SlCaTeUzwtyaVZx2HLHuaeIJCqkrgd2gSIKS1JA5OCYCnsVSxcwOEMjw0DU/IdV6hu9sSKKEGQN7w7jSBZB+uR1K43d90Ubczi0uJ1DuGUcvVddJvix9ZosO6uGrhp00K6VSUXlnK2DktqNrCYLCvJ7WNjR9UfWPoAreG3awpP/VgjLSTWVpzeBJB/Rcwd44Sb7FjT9yZzVfZvowDSEZqoOMt68r01Uyk5PliMFBcJmNvrFhMPL2UTWjkXCMPIdxqudae65vacDGxtBAz8S4Na010ofvRac4LpDJI6NzdXasBdfXMT11XO7VxmZx/enJcnJt5OqSisFB5TMya5yS1YqPzJcyjtFqSCXMlzKK0toQSZkZlHaLQYJMyMyjzItBgkzJtpmZFoMD7SWmWi0GB1pLTbSWgwPBW1sCangddFhWrmz8VkeD0IKqyyPat28YTDGRxZbfY6fKlqT4mckljwWnjG4aeNFebYDejs21HIGgmyC29a8lox77yD+8iPmz/6t3jUzglNPKPPVF9c262sN9DocbAabbadz7tCvPmtjZDRNhnROZTCHMJ5OBGpC48b9vIpww7h0II/VW8P8QHNFCGGujXkLjCVcXw+DRNWzjhrn8nn++WyXRSOsd5rix3mOB9QuVK9M3nxrcaXPyCNzmAGnZgXN4O4eQ9F5tO2iVneM8GlZxyRJEpSWgFtAKRCgknZiXDmnjGu6lVUqgnJbGPd1SjaDuqppVOCMlw493VQuktRWlUkDrRabaLUkDrS2mWlBQD7RaZaLQgfaLTbRaAdaLTbRaAdaS020WgHWi020WgFtFptotALaS0lpEJH9qeqcMQ7qVFaS1DJyTjFu+0fdOGOf9oqskUE5Lf/ABF/VVnyEptpEAqRCEAJU1KgFQkQgHISIUgdaLSIQgVCRCAdaLSIQC2ltIhSQLaLSIQC2i0lpEA60loSIBbRaRCAVIhIgFtISgoUAEJEISCCkQgBCEigkVCRFoD/2Q=="/>
          <p:cNvSpPr>
            <a:spLocks noChangeAspect="1" noChangeArrowheads="1"/>
          </p:cNvSpPr>
          <p:nvPr/>
        </p:nvSpPr>
        <p:spPr bwMode="auto">
          <a:xfrm>
            <a:off x="155575" y="-860425"/>
            <a:ext cx="2543175" cy="1800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8436" name="Picture 4" descr="http://us.123rf.com/400wm/400/400/demango23/demango231109/demango23110900101/10554891-render-of-several-devices-connect-to-the-intern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35776">
            <a:off x="4768153" y="279119"/>
            <a:ext cx="2751234" cy="19484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49792"/>
          </a:xfrm>
        </p:spPr>
        <p:txBody>
          <a:bodyPr/>
          <a:lstStyle/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kind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mass</a:t>
            </a:r>
            <a:r>
              <a:rPr lang="cs-CZ" dirty="0" smtClean="0"/>
              <a:t> media do </a:t>
            </a:r>
            <a:r>
              <a:rPr lang="cs-CZ" dirty="0" err="1" smtClean="0"/>
              <a:t>you</a:t>
            </a:r>
            <a:r>
              <a:rPr lang="cs-CZ" dirty="0" smtClean="0"/>
              <a:t> use most </a:t>
            </a:r>
            <a:r>
              <a:rPr lang="cs-CZ" dirty="0" err="1" smtClean="0"/>
              <a:t>often</a:t>
            </a:r>
            <a:r>
              <a:rPr lang="cs-CZ" dirty="0" smtClean="0"/>
              <a:t>? </a:t>
            </a:r>
            <a:r>
              <a:rPr lang="cs-CZ" dirty="0" err="1" smtClean="0"/>
              <a:t>Why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What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think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children</a:t>
            </a:r>
            <a:r>
              <a:rPr lang="cs-CZ" dirty="0" smtClean="0"/>
              <a:t> </a:t>
            </a:r>
            <a:r>
              <a:rPr lang="cs-CZ" dirty="0" err="1" smtClean="0"/>
              <a:t>watching</a:t>
            </a:r>
            <a:r>
              <a:rPr lang="cs-CZ" dirty="0" smtClean="0"/>
              <a:t> TV?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How</a:t>
            </a:r>
            <a:r>
              <a:rPr lang="cs-CZ" dirty="0" smtClean="0"/>
              <a:t> much </a:t>
            </a:r>
            <a:r>
              <a:rPr lang="cs-CZ" dirty="0" err="1" smtClean="0"/>
              <a:t>time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spend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computer</a:t>
            </a:r>
            <a:r>
              <a:rPr lang="cs-CZ" dirty="0" smtClean="0"/>
              <a:t>?</a:t>
            </a:r>
            <a:endParaRPr lang="cs-CZ" dirty="0"/>
          </a:p>
        </p:txBody>
      </p:sp>
    </p:spTree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196752"/>
            <a:ext cx="8229600" cy="2213992"/>
          </a:xfrm>
        </p:spPr>
        <p:txBody>
          <a:bodyPr/>
          <a:lstStyle/>
          <a:p>
            <a:r>
              <a:rPr lang="cs-CZ" dirty="0" smtClean="0"/>
              <a:t>THANK YOU FOR YOUR ATTENTION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07704" y="4149080"/>
            <a:ext cx="7005464" cy="936104"/>
          </a:xfrm>
        </p:spPr>
        <p:txBody>
          <a:bodyPr/>
          <a:lstStyle/>
          <a:p>
            <a:r>
              <a:rPr lang="cs-CZ" dirty="0" smtClean="0"/>
              <a:t>MADE BY: Žaneta </a:t>
            </a:r>
            <a:r>
              <a:rPr lang="cs-CZ" dirty="0" err="1" smtClean="0"/>
              <a:t>Holková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766</TotalTime>
  <Words>321</Words>
  <Application>Microsoft Office PowerPoint</Application>
  <PresentationFormat>Předvádění na obrazovce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Urbanistický</vt:lpstr>
      <vt:lpstr>MASS MEDIA</vt:lpstr>
      <vt:lpstr>GENERAL INFORMATION</vt:lpstr>
      <vt:lpstr>PRESS</vt:lpstr>
      <vt:lpstr>TELEVISION</vt:lpstr>
      <vt:lpstr>RADIO</vt:lpstr>
      <vt:lpstr>INTERNET</vt:lpstr>
      <vt:lpstr>Snímek 7</vt:lpstr>
      <vt:lpstr>THANK YOU FOR YOUR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 MEDIA</dc:title>
  <dc:creator>Žanet</dc:creator>
  <cp:lastModifiedBy>Žanet</cp:lastModifiedBy>
  <cp:revision>8</cp:revision>
  <dcterms:created xsi:type="dcterms:W3CDTF">2012-11-24T20:22:28Z</dcterms:created>
  <dcterms:modified xsi:type="dcterms:W3CDTF">2013-01-27T12:33:20Z</dcterms:modified>
</cp:coreProperties>
</file>