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268E7-5CC4-4706-B1EF-5654F19B8AF3}" type="datetimeFigureOut">
              <a:rPr lang="cs-CZ" smtClean="0"/>
              <a:pPr/>
              <a:t>12.11.2012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E7EC9-67DA-4311-A68B-3E45A7B0C30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lagpedia.net/data/flags/ultra/nz.pn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95536" y="1988840"/>
            <a:ext cx="8374287" cy="41871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>
                <a:ln w="28575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New </a:t>
            </a:r>
            <a:r>
              <a:rPr lang="cs-CZ" sz="8000" b="1" dirty="0" err="1" smtClean="0">
                <a:ln w="28575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Zealand</a:t>
            </a:r>
            <a:endParaRPr lang="cs-CZ" sz="8000" b="1" dirty="0">
              <a:ln w="28575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Basic </a:t>
            </a:r>
            <a:r>
              <a:rPr lang="cs-CZ" dirty="0" err="1" smtClean="0"/>
              <a:t>information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err="1" smtClean="0"/>
              <a:t>Political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: </a:t>
            </a:r>
            <a:r>
              <a:rPr lang="cs-CZ" dirty="0" err="1" smtClean="0"/>
              <a:t>Constitutional</a:t>
            </a:r>
            <a:r>
              <a:rPr lang="cs-CZ" dirty="0" smtClean="0"/>
              <a:t> monarchy</a:t>
            </a:r>
          </a:p>
          <a:p>
            <a:endParaRPr lang="cs-CZ" dirty="0" smtClean="0"/>
          </a:p>
          <a:p>
            <a:r>
              <a:rPr lang="cs-CZ" dirty="0" smtClean="0"/>
              <a:t>Area: 268 021 </a:t>
            </a:r>
            <a:r>
              <a:rPr lang="en-GB" dirty="0" smtClean="0"/>
              <a:t>km²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Capital</a:t>
            </a:r>
            <a:r>
              <a:rPr lang="cs-CZ" dirty="0" smtClean="0"/>
              <a:t> city: Wellington</a:t>
            </a:r>
          </a:p>
          <a:p>
            <a:endParaRPr lang="cs-CZ" dirty="0" smtClean="0"/>
          </a:p>
          <a:p>
            <a:r>
              <a:rPr lang="cs-CZ" dirty="0" err="1" smtClean="0"/>
              <a:t>Official</a:t>
            </a:r>
            <a:r>
              <a:rPr lang="cs-CZ" dirty="0" smtClean="0"/>
              <a:t> </a:t>
            </a:r>
            <a:r>
              <a:rPr lang="cs-CZ" dirty="0" err="1" smtClean="0"/>
              <a:t>languages</a:t>
            </a:r>
            <a:r>
              <a:rPr lang="cs-CZ" dirty="0" smtClean="0"/>
              <a:t>: </a:t>
            </a:r>
            <a:r>
              <a:rPr lang="cs-CZ" dirty="0" err="1" smtClean="0"/>
              <a:t>English</a:t>
            </a:r>
            <a:r>
              <a:rPr lang="cs-CZ" dirty="0" smtClean="0"/>
              <a:t>, </a:t>
            </a:r>
            <a:r>
              <a:rPr lang="cs-CZ" dirty="0" err="1"/>
              <a:t>Māori</a:t>
            </a:r>
            <a:r>
              <a:rPr lang="cs-CZ" dirty="0"/>
              <a:t> 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Population</a:t>
            </a:r>
            <a:r>
              <a:rPr lang="cs-CZ" dirty="0" smtClean="0"/>
              <a:t>: 4,4 </a:t>
            </a:r>
            <a:r>
              <a:rPr lang="cs-CZ" dirty="0" err="1" smtClean="0"/>
              <a:t>million</a:t>
            </a:r>
            <a:r>
              <a:rPr lang="cs-CZ" dirty="0" smtClean="0"/>
              <a:t> </a:t>
            </a:r>
            <a:r>
              <a:rPr lang="cs-CZ" dirty="0" err="1" smtClean="0"/>
              <a:t>inhabitants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Currency</a:t>
            </a:r>
            <a:r>
              <a:rPr lang="cs-CZ" dirty="0" smtClean="0"/>
              <a:t>: New </a:t>
            </a:r>
            <a:r>
              <a:rPr lang="cs-CZ" dirty="0" err="1" smtClean="0"/>
              <a:t>Zealand</a:t>
            </a:r>
            <a:r>
              <a:rPr lang="cs-CZ" dirty="0" smtClean="0"/>
              <a:t> dollar</a:t>
            </a:r>
          </a:p>
          <a:p>
            <a:endParaRPr lang="cs-CZ" dirty="0" smtClean="0"/>
          </a:p>
          <a:p>
            <a:r>
              <a:rPr lang="cs-CZ" dirty="0" smtClean="0"/>
              <a:t>Religion: </a:t>
            </a:r>
            <a:r>
              <a:rPr lang="cs-CZ" dirty="0" err="1" smtClean="0"/>
              <a:t>Christianity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Member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Commonwealth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8194" name="Picture 2" descr="Soubor:Novy Zela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268760"/>
            <a:ext cx="2917178" cy="5328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cs-CZ" dirty="0" err="1" smtClean="0"/>
              <a:t>Location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r>
              <a:rPr lang="cs-CZ" sz="2000" dirty="0" smtClean="0"/>
              <a:t>New </a:t>
            </a:r>
            <a:r>
              <a:rPr lang="cs-CZ" sz="2000" dirty="0" err="1" smtClean="0"/>
              <a:t>Zealand</a:t>
            </a:r>
            <a:r>
              <a:rPr lang="cs-CZ" sz="2000" dirty="0" smtClean="0"/>
              <a:t> i</a:t>
            </a:r>
            <a:r>
              <a:rPr lang="en-US" sz="2000" dirty="0" smtClean="0"/>
              <a:t>s </a:t>
            </a:r>
            <a:r>
              <a:rPr lang="en-US" sz="2000" dirty="0"/>
              <a:t>an </a:t>
            </a:r>
            <a:r>
              <a:rPr lang="cs-CZ" sz="2000" dirty="0" smtClean="0"/>
              <a:t>island country</a:t>
            </a:r>
            <a:r>
              <a:rPr lang="en-US" sz="2000" dirty="0"/>
              <a:t> located in the southwestern </a:t>
            </a:r>
            <a:r>
              <a:rPr lang="cs-CZ" sz="2000" dirty="0" err="1" smtClean="0"/>
              <a:t>Pacific</a:t>
            </a:r>
            <a:r>
              <a:rPr lang="cs-CZ" sz="2000" dirty="0" smtClean="0"/>
              <a:t> </a:t>
            </a:r>
            <a:r>
              <a:rPr lang="cs-CZ" sz="2000" dirty="0" err="1" smtClean="0"/>
              <a:t>Ocean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en-US" sz="2000" dirty="0" smtClean="0"/>
              <a:t>New </a:t>
            </a:r>
            <a:r>
              <a:rPr lang="en-US" sz="2000" dirty="0"/>
              <a:t>Zealand is situated some 1,500 </a:t>
            </a:r>
            <a:r>
              <a:rPr lang="en-US" sz="2000" dirty="0" err="1"/>
              <a:t>kilometres</a:t>
            </a:r>
            <a:r>
              <a:rPr lang="en-US" sz="2000" dirty="0"/>
              <a:t> </a:t>
            </a:r>
            <a:r>
              <a:rPr lang="en-US" sz="2000" dirty="0" smtClean="0"/>
              <a:t>east </a:t>
            </a:r>
            <a:r>
              <a:rPr lang="en-US" sz="2000" dirty="0"/>
              <a:t>of </a:t>
            </a:r>
            <a:r>
              <a:rPr lang="en-US" sz="2000" dirty="0" err="1" smtClean="0"/>
              <a:t>Austr</a:t>
            </a:r>
            <a:r>
              <a:rPr lang="cs-CZ" sz="2000" dirty="0" err="1" smtClean="0"/>
              <a:t>alia</a:t>
            </a:r>
            <a:r>
              <a:rPr lang="cs-CZ" sz="2000" dirty="0" smtClean="0"/>
              <a:t> </a:t>
            </a:r>
          </a:p>
          <a:p>
            <a:endParaRPr lang="cs-CZ" sz="2000" dirty="0" smtClean="0"/>
          </a:p>
          <a:p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part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Polynesia</a:t>
            </a:r>
            <a:r>
              <a:rPr lang="cs-CZ" sz="2000" dirty="0" smtClean="0"/>
              <a:t> in </a:t>
            </a:r>
            <a:r>
              <a:rPr lang="cs-CZ" sz="2000" dirty="0" err="1" smtClean="0"/>
              <a:t>Oceania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err="1" smtClean="0"/>
              <a:t>Comprised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two</a:t>
            </a:r>
            <a:r>
              <a:rPr lang="cs-CZ" sz="2000" dirty="0" smtClean="0"/>
              <a:t> </a:t>
            </a:r>
            <a:r>
              <a:rPr lang="cs-CZ" sz="2000" dirty="0" err="1" smtClean="0"/>
              <a:t>main</a:t>
            </a:r>
            <a:r>
              <a:rPr lang="cs-CZ" sz="2000" dirty="0" smtClean="0"/>
              <a:t> </a:t>
            </a:r>
            <a:r>
              <a:rPr lang="cs-CZ" sz="2000" dirty="0" err="1" smtClean="0"/>
              <a:t>islands</a:t>
            </a:r>
            <a:r>
              <a:rPr lang="cs-CZ" sz="2000" dirty="0" smtClean="0"/>
              <a:t> –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South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North</a:t>
            </a:r>
            <a:r>
              <a:rPr lang="cs-CZ" sz="2000" dirty="0" smtClean="0"/>
              <a:t> Island</a:t>
            </a:r>
          </a:p>
          <a:p>
            <a:pPr lvl="1"/>
            <a:r>
              <a:rPr lang="cs-CZ" sz="1600" dirty="0" smtClean="0"/>
              <a:t>has </a:t>
            </a:r>
            <a:r>
              <a:rPr lang="cs-CZ" sz="1600" dirty="0" err="1" smtClean="0"/>
              <a:t>also</a:t>
            </a:r>
            <a:r>
              <a:rPr lang="cs-CZ" sz="1600" dirty="0" smtClean="0"/>
              <a:t> </a:t>
            </a:r>
            <a:r>
              <a:rPr lang="cs-CZ" sz="1600" dirty="0" err="1" smtClean="0"/>
              <a:t>couple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dependent</a:t>
            </a:r>
            <a:r>
              <a:rPr lang="cs-CZ" sz="1600" dirty="0" smtClean="0"/>
              <a:t> </a:t>
            </a:r>
            <a:r>
              <a:rPr lang="cs-CZ" sz="1600" dirty="0" err="1" smtClean="0"/>
              <a:t>areas</a:t>
            </a:r>
            <a:r>
              <a:rPr lang="cs-CZ" sz="1600" dirty="0" smtClean="0"/>
              <a:t> such as </a:t>
            </a:r>
            <a:r>
              <a:rPr lang="cs-CZ" sz="1600" dirty="0" err="1" smtClean="0"/>
              <a:t>Cook</a:t>
            </a:r>
            <a:r>
              <a:rPr lang="cs-CZ" sz="1600" dirty="0" smtClean="0"/>
              <a:t> </a:t>
            </a:r>
            <a:r>
              <a:rPr lang="cs-CZ" sz="1600" dirty="0" err="1" smtClean="0"/>
              <a:t>Islands</a:t>
            </a:r>
            <a:r>
              <a:rPr lang="cs-CZ" sz="1600" dirty="0" smtClean="0"/>
              <a:t>, </a:t>
            </a:r>
            <a:r>
              <a:rPr lang="cs-CZ" sz="1600" dirty="0" err="1" smtClean="0"/>
              <a:t>Niue</a:t>
            </a:r>
            <a:r>
              <a:rPr lang="cs-CZ" sz="1600" dirty="0" smtClean="0"/>
              <a:t> </a:t>
            </a:r>
            <a:r>
              <a:rPr lang="cs-CZ" sz="1600" dirty="0" err="1" smtClean="0"/>
              <a:t>or</a:t>
            </a:r>
            <a:r>
              <a:rPr lang="cs-CZ" sz="1600" dirty="0" smtClean="0"/>
              <a:t> Tokelau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pPr lvl="1">
              <a:buNone/>
            </a:pPr>
            <a:endParaRPr lang="cs-CZ" sz="1600" dirty="0"/>
          </a:p>
        </p:txBody>
      </p:sp>
      <p:pic>
        <p:nvPicPr>
          <p:cNvPr id="13314" name="Picture 2" descr="File:NZL orthographic NaturalEarth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2448272" cy="2448272"/>
          </a:xfrm>
          <a:prstGeom prst="rect">
            <a:avLst/>
          </a:prstGeom>
          <a:noFill/>
        </p:spPr>
      </p:pic>
      <p:pic>
        <p:nvPicPr>
          <p:cNvPr id="13316" name="Picture 4" descr="Soubor:LocationNewZealan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2880320" cy="132428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In 9. </a:t>
            </a:r>
            <a:r>
              <a:rPr lang="cs-CZ" sz="2000" dirty="0" err="1" smtClean="0"/>
              <a:t>century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first</a:t>
            </a:r>
            <a:r>
              <a:rPr lang="cs-CZ" sz="2000" dirty="0" smtClean="0"/>
              <a:t> </a:t>
            </a:r>
            <a:r>
              <a:rPr lang="cs-CZ" sz="2000" dirty="0" err="1" smtClean="0"/>
              <a:t>Maors</a:t>
            </a:r>
            <a:r>
              <a:rPr lang="cs-CZ" sz="2000" dirty="0" smtClean="0"/>
              <a:t> (</a:t>
            </a:r>
            <a:r>
              <a:rPr lang="cs-CZ" sz="2000" dirty="0" err="1" smtClean="0"/>
              <a:t>original</a:t>
            </a:r>
            <a:r>
              <a:rPr lang="cs-CZ" sz="2000" dirty="0" smtClean="0"/>
              <a:t> </a:t>
            </a:r>
            <a:r>
              <a:rPr lang="cs-CZ" sz="2000" dirty="0" err="1" smtClean="0"/>
              <a:t>inhabitants</a:t>
            </a:r>
            <a:r>
              <a:rPr lang="cs-CZ" sz="2000" dirty="0" smtClean="0"/>
              <a:t>) </a:t>
            </a:r>
            <a:r>
              <a:rPr lang="cs-CZ" sz="2000" dirty="0" err="1" smtClean="0"/>
              <a:t>were</a:t>
            </a:r>
            <a:r>
              <a:rPr lang="cs-CZ" sz="2000" dirty="0" smtClean="0"/>
              <a:t> </a:t>
            </a:r>
            <a:r>
              <a:rPr lang="cs-CZ" sz="2000" dirty="0" err="1" smtClean="0"/>
              <a:t>settled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smtClean="0"/>
              <a:t>In 1641 </a:t>
            </a:r>
            <a:r>
              <a:rPr lang="cs-CZ" sz="2000" dirty="0" err="1" smtClean="0"/>
              <a:t>Dutch</a:t>
            </a:r>
            <a:r>
              <a:rPr lang="cs-CZ" sz="2000" dirty="0" smtClean="0"/>
              <a:t> </a:t>
            </a:r>
            <a:r>
              <a:rPr lang="cs-CZ" sz="2000" dirty="0" err="1" smtClean="0"/>
              <a:t>seafarer</a:t>
            </a:r>
            <a:r>
              <a:rPr lang="cs-CZ" sz="2000" dirty="0"/>
              <a:t> Abel </a:t>
            </a:r>
            <a:r>
              <a:rPr lang="cs-CZ" sz="2000" dirty="0" err="1"/>
              <a:t>Janszoon</a:t>
            </a:r>
            <a:r>
              <a:rPr lang="cs-CZ" sz="2000" dirty="0"/>
              <a:t> </a:t>
            </a:r>
            <a:r>
              <a:rPr lang="cs-CZ" sz="2000" dirty="0" err="1" smtClean="0"/>
              <a:t>Tasman</a:t>
            </a:r>
            <a:r>
              <a:rPr lang="cs-CZ" sz="2000" dirty="0" smtClean="0"/>
              <a:t> </a:t>
            </a:r>
            <a:r>
              <a:rPr lang="cs-CZ" sz="2000" dirty="0" err="1" smtClean="0"/>
              <a:t>discovered</a:t>
            </a:r>
            <a:r>
              <a:rPr lang="cs-CZ" sz="2000" dirty="0" smtClean="0"/>
              <a:t> these </a:t>
            </a:r>
            <a:r>
              <a:rPr lang="cs-CZ" sz="2000" dirty="0" err="1" smtClean="0"/>
              <a:t>islands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smtClean="0"/>
              <a:t>In 1840 </a:t>
            </a:r>
            <a:r>
              <a:rPr lang="cs-CZ" sz="2000" dirty="0" err="1" smtClean="0"/>
              <a:t>british</a:t>
            </a:r>
            <a:r>
              <a:rPr lang="cs-CZ" sz="2000" dirty="0" smtClean="0"/>
              <a:t> </a:t>
            </a:r>
            <a:r>
              <a:rPr lang="cs-CZ" sz="2000" dirty="0" err="1" smtClean="0"/>
              <a:t>settlers</a:t>
            </a:r>
            <a:r>
              <a:rPr lang="cs-CZ" sz="2000" dirty="0" smtClean="0"/>
              <a:t> </a:t>
            </a:r>
            <a:r>
              <a:rPr lang="cs-CZ" sz="2000" dirty="0" err="1" smtClean="0"/>
              <a:t>came</a:t>
            </a:r>
            <a:r>
              <a:rPr lang="cs-CZ" sz="2000" dirty="0" smtClean="0"/>
              <a:t> </a:t>
            </a:r>
            <a:r>
              <a:rPr lang="cs-CZ" sz="2000" dirty="0" err="1" smtClean="0"/>
              <a:t>here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this</a:t>
            </a:r>
            <a:r>
              <a:rPr lang="cs-CZ" sz="2000" dirty="0" smtClean="0"/>
              <a:t> </a:t>
            </a:r>
            <a:r>
              <a:rPr lang="cs-CZ" sz="2000" dirty="0" err="1" smtClean="0"/>
              <a:t>territory</a:t>
            </a:r>
            <a:r>
              <a:rPr lang="cs-CZ" sz="2000" dirty="0" smtClean="0"/>
              <a:t> </a:t>
            </a:r>
            <a:r>
              <a:rPr lang="en-US" sz="2000" dirty="0" smtClean="0"/>
              <a:t>was declared as a dependent territory of New South Wales under British protection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smtClean="0"/>
              <a:t>In 1907 New </a:t>
            </a:r>
            <a:r>
              <a:rPr lang="cs-CZ" sz="2000" dirty="0" err="1" smtClean="0"/>
              <a:t>Zaeland</a:t>
            </a:r>
            <a:r>
              <a:rPr lang="cs-CZ" sz="2000" dirty="0" smtClean="0"/>
              <a:t> </a:t>
            </a:r>
            <a:r>
              <a:rPr lang="cs-CZ" sz="2000" dirty="0" err="1" smtClean="0"/>
              <a:t>became</a:t>
            </a:r>
            <a:r>
              <a:rPr lang="cs-CZ" sz="2000" dirty="0" smtClean="0"/>
              <a:t> independent, </a:t>
            </a:r>
            <a:r>
              <a:rPr lang="cs-CZ" sz="2000" dirty="0" err="1" smtClean="0"/>
              <a:t>but</a:t>
            </a:r>
            <a:r>
              <a:rPr lang="cs-CZ" sz="2000" dirty="0" smtClean="0"/>
              <a:t> </a:t>
            </a:r>
            <a:r>
              <a:rPr lang="cs-CZ" sz="2000" dirty="0" err="1" smtClean="0"/>
              <a:t>there</a:t>
            </a:r>
            <a:r>
              <a:rPr lang="cs-CZ" sz="2000" dirty="0" smtClean="0"/>
              <a:t> </a:t>
            </a:r>
            <a:r>
              <a:rPr lang="cs-CZ" sz="2000" dirty="0" err="1" smtClean="0"/>
              <a:t>were</a:t>
            </a:r>
            <a:r>
              <a:rPr lang="cs-CZ" sz="2000" dirty="0" smtClean="0"/>
              <a:t> </a:t>
            </a:r>
            <a:r>
              <a:rPr lang="cs-CZ" sz="2000" dirty="0" err="1" smtClean="0"/>
              <a:t>still</a:t>
            </a:r>
            <a:r>
              <a:rPr lang="cs-CZ" sz="2000" dirty="0" smtClean="0"/>
              <a:t> </a:t>
            </a:r>
            <a:r>
              <a:rPr lang="cs-CZ" sz="2000" dirty="0" err="1" smtClean="0"/>
              <a:t>strong</a:t>
            </a:r>
            <a:r>
              <a:rPr lang="cs-CZ" sz="2000" dirty="0" smtClean="0"/>
              <a:t> </a:t>
            </a:r>
            <a:r>
              <a:rPr lang="cs-CZ" sz="2000" dirty="0" err="1" smtClean="0"/>
              <a:t>political</a:t>
            </a:r>
            <a:r>
              <a:rPr lang="cs-CZ" sz="2000" dirty="0" smtClean="0"/>
              <a:t> </a:t>
            </a:r>
            <a:r>
              <a:rPr lang="cs-CZ" sz="2000" dirty="0" err="1" smtClean="0"/>
              <a:t>bindings</a:t>
            </a:r>
            <a:r>
              <a:rPr lang="cs-CZ" sz="2000" dirty="0" smtClean="0"/>
              <a:t> on GB</a:t>
            </a:r>
          </a:p>
          <a:p>
            <a:endParaRPr lang="cs-CZ" sz="2000" dirty="0"/>
          </a:p>
          <a:p>
            <a:r>
              <a:rPr lang="cs-CZ" sz="2000" dirty="0" smtClean="0"/>
              <a:t>In 1931 </a:t>
            </a:r>
            <a:r>
              <a:rPr lang="cs-CZ" sz="2000" dirty="0" err="1" smtClean="0"/>
              <a:t>became</a:t>
            </a:r>
            <a:r>
              <a:rPr lang="cs-CZ" sz="2000" dirty="0" smtClean="0"/>
              <a:t> </a:t>
            </a:r>
            <a:r>
              <a:rPr lang="cs-CZ" sz="2000" dirty="0" err="1" smtClean="0"/>
              <a:t>totally</a:t>
            </a:r>
            <a:r>
              <a:rPr lang="cs-CZ" sz="2000" dirty="0" smtClean="0"/>
              <a:t> independent as a </a:t>
            </a:r>
            <a:r>
              <a:rPr lang="cs-CZ" sz="2000" dirty="0" err="1" smtClean="0"/>
              <a:t>member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Commonwealth</a:t>
            </a:r>
            <a:endParaRPr lang="cs-CZ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cs-CZ" dirty="0" err="1" smtClean="0"/>
              <a:t>Political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780928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New Zealand is a </a:t>
            </a:r>
            <a:r>
              <a:rPr lang="en-US" sz="2000" dirty="0" smtClean="0"/>
              <a:t>constitutional </a:t>
            </a:r>
            <a:r>
              <a:rPr lang="en-US" sz="2000" dirty="0"/>
              <a:t>monarchy with a parliamentary </a:t>
            </a:r>
            <a:r>
              <a:rPr lang="en-US" sz="2000" dirty="0" smtClean="0"/>
              <a:t>democracy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en-US" sz="2000" dirty="0" smtClean="0"/>
              <a:t>Queen </a:t>
            </a:r>
            <a:r>
              <a:rPr lang="en-US" sz="2000" dirty="0"/>
              <a:t>Elizabeth II is the Queen of New Zealand and the head of state</a:t>
            </a:r>
            <a:r>
              <a:rPr lang="en-US" sz="2000" dirty="0" smtClean="0"/>
              <a:t>.</a:t>
            </a:r>
            <a:r>
              <a:rPr lang="en-US" sz="2000" dirty="0"/>
              <a:t> The Queen is represented by the </a:t>
            </a:r>
            <a:r>
              <a:rPr lang="en-US" sz="2000" dirty="0" smtClean="0"/>
              <a:t>Governor-General,</a:t>
            </a:r>
            <a:r>
              <a:rPr lang="cs-CZ" sz="2000" baseline="30000" dirty="0"/>
              <a:t> </a:t>
            </a:r>
            <a:r>
              <a:rPr lang="en-US" sz="2000" dirty="0" smtClean="0"/>
              <a:t>whom </a:t>
            </a:r>
            <a:r>
              <a:rPr lang="en-US" sz="2000" dirty="0"/>
              <a:t>she appoints on </a:t>
            </a:r>
            <a:r>
              <a:rPr lang="en-US" sz="2000" dirty="0" smtClean="0"/>
              <a:t>the </a:t>
            </a:r>
            <a:r>
              <a:rPr lang="en-US" sz="2000" dirty="0"/>
              <a:t>advice of the Prime Minister</a:t>
            </a:r>
            <a:r>
              <a:rPr lang="en-US" sz="2000" dirty="0" smtClean="0"/>
              <a:t>.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en-US" sz="2000" dirty="0"/>
              <a:t>The powers of the Queen and the Governor-General are limited by constitutional constraints and they cannot normally be exercised without the advice of Cabinet</a:t>
            </a:r>
            <a:endParaRPr lang="cs-CZ" sz="2000" dirty="0"/>
          </a:p>
          <a:p>
            <a:endParaRPr lang="cs-CZ" sz="2000" dirty="0"/>
          </a:p>
        </p:txBody>
      </p:sp>
      <p:pic>
        <p:nvPicPr>
          <p:cNvPr id="5122" name="Picture 2" descr="File:Elizabeth II greets NASA GSFC employees, May 8, 2007 ed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6632"/>
            <a:ext cx="1584176" cy="2191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124" name="Picture 4" descr="File:Jerry Matepara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16632"/>
            <a:ext cx="1512168" cy="2126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Cities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population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biggest</a:t>
            </a:r>
            <a:r>
              <a:rPr lang="cs-CZ" sz="2000" dirty="0" smtClean="0"/>
              <a:t> city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Auckland</a:t>
            </a:r>
            <a:r>
              <a:rPr lang="cs-CZ" sz="2000" dirty="0" smtClean="0"/>
              <a:t> </a:t>
            </a:r>
            <a:r>
              <a:rPr lang="cs-CZ" sz="2000" dirty="0" err="1" smtClean="0"/>
              <a:t>with</a:t>
            </a:r>
            <a:r>
              <a:rPr lang="cs-CZ" sz="2000" dirty="0" smtClean="0"/>
              <a:t> 1,4 </a:t>
            </a:r>
            <a:r>
              <a:rPr lang="cs-CZ" sz="2000" dirty="0" err="1" smtClean="0"/>
              <a:t>million</a:t>
            </a:r>
            <a:r>
              <a:rPr lang="cs-CZ" sz="2000" dirty="0" smtClean="0"/>
              <a:t> </a:t>
            </a:r>
            <a:r>
              <a:rPr lang="cs-CZ" sz="2000" dirty="0" err="1" smtClean="0"/>
              <a:t>inhabitants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err="1" smtClean="0"/>
              <a:t>Other</a:t>
            </a:r>
            <a:r>
              <a:rPr lang="cs-CZ" sz="2000" dirty="0" smtClean="0"/>
              <a:t> </a:t>
            </a:r>
            <a:r>
              <a:rPr lang="cs-CZ" sz="2000" dirty="0" err="1" smtClean="0"/>
              <a:t>important</a:t>
            </a:r>
            <a:r>
              <a:rPr lang="cs-CZ" sz="2000" dirty="0" smtClean="0"/>
              <a:t> </a:t>
            </a:r>
            <a:r>
              <a:rPr lang="cs-CZ" sz="2000" dirty="0" err="1" smtClean="0"/>
              <a:t>cities</a:t>
            </a:r>
            <a:r>
              <a:rPr lang="cs-CZ" sz="2000" dirty="0" smtClean="0"/>
              <a:t> are </a:t>
            </a:r>
            <a:r>
              <a:rPr lang="cs-CZ" sz="2000" dirty="0" err="1" smtClean="0"/>
              <a:t>Christchurch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Hamilton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err="1" smtClean="0"/>
              <a:t>Density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population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14 </a:t>
            </a:r>
            <a:r>
              <a:rPr lang="cs-CZ" sz="2000" dirty="0" err="1" smtClean="0"/>
              <a:t>inhabitants</a:t>
            </a:r>
            <a:r>
              <a:rPr lang="cs-CZ" sz="2000" dirty="0" smtClean="0"/>
              <a:t> per km²</a:t>
            </a:r>
          </a:p>
          <a:p>
            <a:endParaRPr lang="cs-CZ" sz="2000" dirty="0"/>
          </a:p>
          <a:p>
            <a:endParaRPr lang="cs-CZ" sz="2000" dirty="0" smtClean="0"/>
          </a:p>
          <a:p>
            <a:r>
              <a:rPr lang="cs-CZ" sz="2000" dirty="0" err="1" smtClean="0"/>
              <a:t>Ethnic</a:t>
            </a:r>
            <a:r>
              <a:rPr lang="cs-CZ" sz="2000" dirty="0" smtClean="0"/>
              <a:t> </a:t>
            </a:r>
            <a:r>
              <a:rPr lang="cs-CZ" sz="2000" dirty="0" err="1" smtClean="0"/>
              <a:t>groups</a:t>
            </a:r>
            <a:r>
              <a:rPr lang="cs-CZ" sz="2000" dirty="0" smtClean="0"/>
              <a:t>: </a:t>
            </a:r>
            <a:r>
              <a:rPr lang="en-US" sz="2000" dirty="0" smtClean="0"/>
              <a:t>78</a:t>
            </a:r>
            <a:r>
              <a:rPr lang="en-US" sz="2000" dirty="0"/>
              <a:t>% </a:t>
            </a:r>
            <a:r>
              <a:rPr lang="en-US" sz="2000" dirty="0" smtClean="0"/>
              <a:t>European</a:t>
            </a:r>
            <a:br>
              <a:rPr lang="en-US" sz="2000" dirty="0" smtClean="0"/>
            </a:br>
            <a:r>
              <a:rPr lang="cs-CZ" sz="2000" dirty="0" smtClean="0"/>
              <a:t>		</a:t>
            </a:r>
            <a:r>
              <a:rPr lang="en-US" sz="2000" dirty="0" smtClean="0"/>
              <a:t>14.6</a:t>
            </a:r>
            <a:r>
              <a:rPr lang="en-US" sz="2000" dirty="0"/>
              <a:t>% </a:t>
            </a:r>
            <a:r>
              <a:rPr lang="en-US" sz="2000" dirty="0" err="1"/>
              <a:t>Māori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cs-CZ" sz="2000" dirty="0" smtClean="0"/>
              <a:t>		</a:t>
            </a:r>
            <a:r>
              <a:rPr lang="en-US" sz="2000" dirty="0" smtClean="0"/>
              <a:t>9.2</a:t>
            </a:r>
            <a:r>
              <a:rPr lang="en-US" sz="2000" dirty="0"/>
              <a:t>% Asian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cs-CZ" sz="2000" dirty="0" smtClean="0"/>
              <a:t>		</a:t>
            </a:r>
            <a:r>
              <a:rPr lang="en-US" sz="2000" dirty="0" smtClean="0"/>
              <a:t>6.9</a:t>
            </a:r>
            <a:r>
              <a:rPr lang="en-US" sz="2000" dirty="0"/>
              <a:t>% Pacific peoples</a:t>
            </a:r>
            <a:endParaRPr lang="cs-CZ" sz="2000" dirty="0"/>
          </a:p>
        </p:txBody>
      </p:sp>
      <p:pic>
        <p:nvPicPr>
          <p:cNvPr id="4098" name="Picture 2" descr="File:Auckland cbd 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2088232" cy="1391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2" name="Picture 6" descr="File:Cook Islands dancers at Auckland's Pacifica festival 3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149080"/>
            <a:ext cx="2232248" cy="2044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4" name="Picture 8" descr="http://www.nz.com/maps/map-nz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412776"/>
            <a:ext cx="2276475" cy="23526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Geography</a:t>
            </a:r>
            <a:r>
              <a:rPr lang="cs-CZ" dirty="0" smtClean="0"/>
              <a:t>, </a:t>
            </a:r>
            <a:r>
              <a:rPr lang="cs-CZ" dirty="0" err="1" smtClean="0"/>
              <a:t>Climate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Nature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/>
              <a:t>Varied</a:t>
            </a:r>
            <a:r>
              <a:rPr lang="cs-CZ" sz="2000" dirty="0" smtClean="0"/>
              <a:t> </a:t>
            </a:r>
            <a:r>
              <a:rPr lang="cs-CZ" sz="2000" dirty="0" err="1" smtClean="0"/>
              <a:t>landscape</a:t>
            </a:r>
            <a:r>
              <a:rPr lang="cs-CZ" sz="2000" dirty="0" smtClean="0"/>
              <a:t> – </a:t>
            </a:r>
            <a:r>
              <a:rPr lang="cs-CZ" sz="2000" dirty="0" err="1" smtClean="0"/>
              <a:t>lowlands</a:t>
            </a:r>
            <a:r>
              <a:rPr lang="cs-CZ" sz="2000" dirty="0" smtClean="0"/>
              <a:t> on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coast</a:t>
            </a:r>
            <a:r>
              <a:rPr lang="cs-CZ" sz="2000" dirty="0" smtClean="0"/>
              <a:t>, </a:t>
            </a:r>
            <a:r>
              <a:rPr lang="cs-CZ" sz="2000" dirty="0" err="1" smtClean="0"/>
              <a:t>mountains</a:t>
            </a:r>
            <a:r>
              <a:rPr lang="cs-CZ" sz="2000" dirty="0" smtClean="0"/>
              <a:t> in </a:t>
            </a:r>
            <a:r>
              <a:rPr lang="cs-CZ" sz="2000" dirty="0" err="1" smtClean="0"/>
              <a:t>inland</a:t>
            </a:r>
            <a:endParaRPr lang="cs-CZ" sz="2000" dirty="0" smtClean="0"/>
          </a:p>
          <a:p>
            <a:r>
              <a:rPr lang="cs-CZ" sz="2000" dirty="0" err="1" smtClean="0"/>
              <a:t>Between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South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North</a:t>
            </a:r>
            <a:r>
              <a:rPr lang="cs-CZ" sz="2000" dirty="0" smtClean="0"/>
              <a:t> island </a:t>
            </a:r>
            <a:r>
              <a:rPr lang="cs-CZ" sz="2000" dirty="0" err="1" smtClean="0"/>
              <a:t>is</a:t>
            </a:r>
            <a:r>
              <a:rPr lang="cs-CZ" sz="2000" dirty="0" smtClean="0"/>
              <a:t> 26km </a:t>
            </a:r>
            <a:r>
              <a:rPr lang="cs-CZ" sz="2000" dirty="0" err="1" smtClean="0"/>
              <a:t>wide</a:t>
            </a:r>
            <a:r>
              <a:rPr lang="cs-CZ" sz="2000" dirty="0" smtClean="0"/>
              <a:t> </a:t>
            </a:r>
            <a:r>
              <a:rPr lang="cs-CZ" sz="2000" dirty="0" err="1" smtClean="0"/>
              <a:t>Cook</a:t>
            </a:r>
            <a:r>
              <a:rPr lang="cs-CZ" sz="2000" dirty="0"/>
              <a:t> </a:t>
            </a:r>
            <a:r>
              <a:rPr lang="cs-CZ" sz="2000" dirty="0" err="1" smtClean="0"/>
              <a:t>Strait</a:t>
            </a:r>
            <a:endParaRPr lang="cs-CZ" sz="2000" dirty="0" smtClean="0"/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highest</a:t>
            </a:r>
            <a:r>
              <a:rPr lang="cs-CZ" sz="2000" dirty="0" smtClean="0"/>
              <a:t> </a:t>
            </a:r>
            <a:r>
              <a:rPr lang="cs-CZ" sz="2000" dirty="0" err="1" smtClean="0"/>
              <a:t>mountain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Mount </a:t>
            </a:r>
            <a:r>
              <a:rPr lang="cs-CZ" sz="2000" dirty="0" err="1" smtClean="0"/>
              <a:t>Cook</a:t>
            </a:r>
            <a:r>
              <a:rPr lang="cs-CZ" sz="2000" dirty="0"/>
              <a:t> </a:t>
            </a:r>
            <a:r>
              <a:rPr lang="cs-CZ" sz="2000" dirty="0" smtClean="0"/>
              <a:t>– 3754 m</a:t>
            </a:r>
          </a:p>
          <a:p>
            <a:endParaRPr lang="cs-CZ" sz="2000" dirty="0" smtClean="0"/>
          </a:p>
          <a:p>
            <a:r>
              <a:rPr lang="cs-CZ" sz="2000" dirty="0" smtClean="0"/>
              <a:t>New </a:t>
            </a:r>
            <a:r>
              <a:rPr lang="cs-CZ" sz="2000" dirty="0" err="1" smtClean="0"/>
              <a:t>Zealand</a:t>
            </a:r>
            <a:r>
              <a:rPr lang="cs-CZ" sz="2000" dirty="0" smtClean="0"/>
              <a:t> has </a:t>
            </a:r>
            <a:r>
              <a:rPr lang="cs-CZ" sz="2000" dirty="0" err="1" smtClean="0"/>
              <a:t>mild</a:t>
            </a:r>
            <a:r>
              <a:rPr lang="cs-CZ" sz="2000" dirty="0" smtClean="0"/>
              <a:t> </a:t>
            </a:r>
            <a:r>
              <a:rPr lang="cs-CZ" sz="2000" dirty="0" err="1" smtClean="0"/>
              <a:t>oceanic</a:t>
            </a:r>
            <a:r>
              <a:rPr lang="cs-CZ" sz="2000" dirty="0" smtClean="0"/>
              <a:t> </a:t>
            </a:r>
            <a:r>
              <a:rPr lang="cs-CZ" sz="2000" dirty="0" err="1" smtClean="0"/>
              <a:t>climate</a:t>
            </a:r>
            <a:endParaRPr lang="cs-CZ" sz="2000" dirty="0" smtClean="0"/>
          </a:p>
          <a:p>
            <a:pPr lvl="1"/>
            <a:r>
              <a:rPr lang="cs-CZ" sz="1600" dirty="0" err="1" smtClean="0"/>
              <a:t>The</a:t>
            </a:r>
            <a:r>
              <a:rPr lang="cs-CZ" sz="1600" dirty="0" smtClean="0"/>
              <a:t> </a:t>
            </a:r>
            <a:r>
              <a:rPr lang="cs-CZ" sz="1600" dirty="0" err="1" smtClean="0"/>
              <a:t>northernmost</a:t>
            </a:r>
            <a:r>
              <a:rPr lang="cs-CZ" sz="1600" dirty="0" smtClean="0"/>
              <a:t> part has </a:t>
            </a:r>
            <a:r>
              <a:rPr lang="cs-CZ" sz="1600" dirty="0" err="1" smtClean="0"/>
              <a:t>subtropical</a:t>
            </a:r>
            <a:r>
              <a:rPr lang="cs-CZ" sz="1600" dirty="0" smtClean="0"/>
              <a:t> </a:t>
            </a:r>
            <a:r>
              <a:rPr lang="cs-CZ" sz="1600" dirty="0" err="1" smtClean="0"/>
              <a:t>climate</a:t>
            </a:r>
            <a:endParaRPr lang="cs-CZ" sz="1600" dirty="0" smtClean="0"/>
          </a:p>
          <a:p>
            <a:pPr lvl="1"/>
            <a:endParaRPr lang="cs-CZ" sz="1600" dirty="0"/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Northern</a:t>
            </a:r>
            <a:r>
              <a:rPr lang="cs-CZ" sz="2000" dirty="0" smtClean="0"/>
              <a:t> island has </a:t>
            </a:r>
            <a:r>
              <a:rPr lang="cs-CZ" sz="2000" dirty="0" err="1" smtClean="0"/>
              <a:t>average</a:t>
            </a:r>
            <a:r>
              <a:rPr lang="cs-CZ" sz="2000" dirty="0" smtClean="0"/>
              <a:t> </a:t>
            </a:r>
            <a:r>
              <a:rPr lang="cs-CZ" sz="2000" dirty="0" err="1" smtClean="0"/>
              <a:t>temperature</a:t>
            </a:r>
            <a:r>
              <a:rPr lang="cs-CZ" sz="2000" dirty="0" smtClean="0"/>
              <a:t> +18°C </a:t>
            </a:r>
            <a:r>
              <a:rPr lang="cs-CZ" sz="2000" dirty="0" err="1" smtClean="0"/>
              <a:t>and</a:t>
            </a:r>
            <a:r>
              <a:rPr lang="cs-CZ" sz="2000" dirty="0" smtClean="0"/>
              <a:t> on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Southern</a:t>
            </a:r>
            <a:r>
              <a:rPr lang="cs-CZ" sz="2000" dirty="0" smtClean="0"/>
              <a:t> island </a:t>
            </a:r>
            <a:r>
              <a:rPr lang="cs-CZ" sz="2000" dirty="0" err="1" smtClean="0"/>
              <a:t>it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+13°C</a:t>
            </a:r>
          </a:p>
          <a:p>
            <a:endParaRPr lang="cs-CZ" sz="2000" dirty="0" smtClean="0"/>
          </a:p>
          <a:p>
            <a:r>
              <a:rPr lang="cs-CZ" sz="2000" dirty="0" err="1" smtClean="0"/>
              <a:t>The</a:t>
            </a:r>
            <a:r>
              <a:rPr lang="cs-CZ" sz="2000" dirty="0" smtClean="0"/>
              <a:t> most </a:t>
            </a:r>
            <a:r>
              <a:rPr lang="cs-CZ" sz="2000" dirty="0" err="1" smtClean="0"/>
              <a:t>famous</a:t>
            </a:r>
            <a:r>
              <a:rPr lang="cs-CZ" sz="2000" dirty="0" smtClean="0"/>
              <a:t> </a:t>
            </a:r>
            <a:r>
              <a:rPr lang="cs-CZ" sz="2000" dirty="0" err="1" smtClean="0"/>
              <a:t>animal</a:t>
            </a:r>
            <a:r>
              <a:rPr lang="cs-CZ" sz="2000" dirty="0" smtClean="0"/>
              <a:t> </a:t>
            </a:r>
            <a:r>
              <a:rPr lang="cs-CZ" sz="2000" dirty="0" err="1" smtClean="0"/>
              <a:t>living</a:t>
            </a:r>
            <a:r>
              <a:rPr lang="cs-CZ" sz="2000" dirty="0" smtClean="0"/>
              <a:t> </a:t>
            </a:r>
            <a:r>
              <a:rPr lang="cs-CZ" sz="2000" dirty="0" smtClean="0"/>
              <a:t>in</a:t>
            </a:r>
            <a:r>
              <a:rPr lang="cs-CZ" sz="2000" dirty="0" smtClean="0"/>
              <a:t> </a:t>
            </a:r>
            <a:r>
              <a:rPr lang="cs-CZ" sz="2000" dirty="0" smtClean="0"/>
              <a:t>New </a:t>
            </a:r>
            <a:r>
              <a:rPr lang="cs-CZ" sz="2000" dirty="0" err="1" smtClean="0"/>
              <a:t>Zealand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Kiwi </a:t>
            </a:r>
          </a:p>
          <a:p>
            <a:pPr lvl="1"/>
            <a:r>
              <a:rPr lang="cs-CZ" sz="1600" dirty="0" err="1" smtClean="0"/>
              <a:t>big</a:t>
            </a:r>
            <a:r>
              <a:rPr lang="cs-CZ" sz="1600" dirty="0" smtClean="0"/>
              <a:t> </a:t>
            </a:r>
            <a:r>
              <a:rPr lang="cs-CZ" sz="1600" dirty="0" err="1" smtClean="0"/>
              <a:t>flightless</a:t>
            </a:r>
            <a:r>
              <a:rPr lang="cs-CZ" sz="1600" dirty="0" smtClean="0"/>
              <a:t> </a:t>
            </a:r>
            <a:r>
              <a:rPr lang="cs-CZ" sz="1600" dirty="0" err="1" smtClean="0"/>
              <a:t>bird</a:t>
            </a:r>
            <a:endParaRPr lang="cs-CZ" sz="1600" dirty="0" smtClean="0"/>
          </a:p>
        </p:txBody>
      </p:sp>
      <p:pic>
        <p:nvPicPr>
          <p:cNvPr id="4" name="Picture 2" descr="Soubor:Aoraki-Mount Cook from Hooker Vall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348880"/>
            <a:ext cx="2376264" cy="1577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File:TeTuatahianu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581128"/>
            <a:ext cx="1584176" cy="2112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Quiz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original</a:t>
            </a:r>
            <a:r>
              <a:rPr lang="cs-CZ" dirty="0" smtClean="0"/>
              <a:t> </a:t>
            </a:r>
            <a:r>
              <a:rPr lang="cs-CZ" dirty="0" err="1" smtClean="0"/>
              <a:t>inhabitants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represents</a:t>
            </a:r>
            <a:r>
              <a:rPr lang="cs-CZ" dirty="0" smtClean="0"/>
              <a:t> </a:t>
            </a:r>
            <a:r>
              <a:rPr lang="cs-CZ" dirty="0" err="1" smtClean="0"/>
              <a:t>Queen</a:t>
            </a:r>
            <a:r>
              <a:rPr lang="cs-CZ" dirty="0" smtClean="0"/>
              <a:t> </a:t>
            </a:r>
            <a:r>
              <a:rPr lang="cs-CZ" dirty="0" err="1" smtClean="0"/>
              <a:t>Elisabeth</a:t>
            </a:r>
            <a:r>
              <a:rPr lang="cs-CZ" dirty="0" smtClean="0"/>
              <a:t> </a:t>
            </a:r>
            <a:r>
              <a:rPr lang="cs-CZ" dirty="0" err="1" smtClean="0"/>
              <a:t>ll</a:t>
            </a:r>
            <a:r>
              <a:rPr lang="cs-CZ" dirty="0" smtClean="0"/>
              <a:t>.?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least</a:t>
            </a:r>
            <a:r>
              <a:rPr lang="cs-CZ" dirty="0" smtClean="0"/>
              <a:t>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cities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highest</a:t>
            </a:r>
            <a:r>
              <a:rPr lang="cs-CZ" dirty="0" smtClean="0"/>
              <a:t> </a:t>
            </a:r>
            <a:r>
              <a:rPr lang="cs-CZ" dirty="0" err="1" smtClean="0"/>
              <a:t>mountain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big</a:t>
            </a:r>
            <a:r>
              <a:rPr lang="cs-CZ" dirty="0" smtClean="0"/>
              <a:t> </a:t>
            </a:r>
            <a:r>
              <a:rPr lang="cs-CZ" dirty="0" err="1" smtClean="0"/>
              <a:t>flightless</a:t>
            </a:r>
            <a:r>
              <a:rPr lang="cs-CZ" dirty="0" smtClean="0"/>
              <a:t> </a:t>
            </a:r>
            <a:r>
              <a:rPr lang="cs-CZ" dirty="0" err="1" smtClean="0"/>
              <a:t>bird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pPr marL="514350" indent="-514350">
              <a:buFont typeface="+mj-lt"/>
              <a:buAutoNum type="arabicParenR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wikipedia.com</a:t>
            </a:r>
            <a:endParaRPr lang="cs-CZ" dirty="0" smtClean="0"/>
          </a:p>
          <a:p>
            <a:pPr lvl="1"/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google.com</a:t>
            </a:r>
            <a:endParaRPr lang="cs-CZ" dirty="0" smtClean="0"/>
          </a:p>
          <a:p>
            <a:pPr lvl="1"/>
            <a:r>
              <a:rPr lang="cs-CZ" dirty="0" smtClean="0"/>
              <a:t>My </a:t>
            </a:r>
            <a:r>
              <a:rPr lang="cs-CZ" dirty="0" err="1" smtClean="0"/>
              <a:t>head</a:t>
            </a:r>
            <a:endParaRPr lang="cs-CZ" dirty="0" smtClean="0"/>
          </a:p>
          <a:p>
            <a:pPr lvl="1"/>
            <a:endParaRPr lang="cs-CZ" dirty="0" smtClean="0"/>
          </a:p>
          <a:p>
            <a:pPr lvl="1">
              <a:buNone/>
            </a:pPr>
            <a:r>
              <a:rPr lang="cs-CZ" dirty="0" smtClean="0"/>
              <a:t>Jakub Matějček</a:t>
            </a:r>
          </a:p>
          <a:p>
            <a:pPr lvl="1">
              <a:buNone/>
            </a:pPr>
            <a:r>
              <a:rPr lang="cs-CZ" dirty="0" smtClean="0"/>
              <a:t>Kryštof Kocman</a:t>
            </a:r>
          </a:p>
          <a:p>
            <a:pPr lvl="1">
              <a:buNone/>
            </a:pPr>
            <a:r>
              <a:rPr lang="cs-CZ" dirty="0" smtClean="0"/>
              <a:t>6XB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7597</TotalTime>
  <Words>213</Words>
  <Application>Microsoft Office PowerPoint</Application>
  <PresentationFormat>Předvádění na obrazovce (4:3)</PresentationFormat>
  <Paragraphs>85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New Zealand</vt:lpstr>
      <vt:lpstr>Basic information</vt:lpstr>
      <vt:lpstr>Location</vt:lpstr>
      <vt:lpstr>History</vt:lpstr>
      <vt:lpstr>Political system</vt:lpstr>
      <vt:lpstr>Cities  and population</vt:lpstr>
      <vt:lpstr>Geography, Climate and Nature</vt:lpstr>
      <vt:lpstr>Quiz</vt:lpstr>
      <vt:lpstr>The end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Zealand</dc:title>
  <dc:creator>Monca</dc:creator>
  <cp:lastModifiedBy>Monca</cp:lastModifiedBy>
  <cp:revision>44</cp:revision>
  <dcterms:created xsi:type="dcterms:W3CDTF">2012-11-04T16:56:26Z</dcterms:created>
  <dcterms:modified xsi:type="dcterms:W3CDTF">2012-11-12T19:44:24Z</dcterms:modified>
</cp:coreProperties>
</file>