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09CD920-2458-46E4-A958-BBB622C6E3E8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898D2E3-922C-4FDE-8E22-69CC9C0633AA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920-2458-46E4-A958-BBB622C6E3E8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D2E3-922C-4FDE-8E22-69CC9C0633A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920-2458-46E4-A958-BBB622C6E3E8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D2E3-922C-4FDE-8E22-69CC9C0633A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920-2458-46E4-A958-BBB622C6E3E8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D2E3-922C-4FDE-8E22-69CC9C0633A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09CD920-2458-46E4-A958-BBB622C6E3E8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898D2E3-922C-4FDE-8E22-69CC9C0633A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920-2458-46E4-A958-BBB622C6E3E8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D2E3-922C-4FDE-8E22-69CC9C0633A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920-2458-46E4-A958-BBB622C6E3E8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D2E3-922C-4FDE-8E22-69CC9C0633A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920-2458-46E4-A958-BBB622C6E3E8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D2E3-922C-4FDE-8E22-69CC9C0633AA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920-2458-46E4-A958-BBB622C6E3E8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D2E3-922C-4FDE-8E22-69CC9C0633AA}" type="slidenum">
              <a:rPr lang="cs-CZ" smtClean="0"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920-2458-46E4-A958-BBB622C6E3E8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D2E3-922C-4FDE-8E22-69CC9C0633A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D920-2458-46E4-A958-BBB622C6E3E8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8D2E3-922C-4FDE-8E22-69CC9C0633A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9CD920-2458-46E4-A958-BBB622C6E3E8}" type="datetimeFigureOut">
              <a:rPr lang="cs-CZ" smtClean="0"/>
              <a:t>16.12.2012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98D2E3-922C-4FDE-8E22-69CC9C0633AA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Washington D. C.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Justice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endParaRPr lang="cs-CZ" dirty="0"/>
          </a:p>
        </p:txBody>
      </p:sp>
      <p:pic>
        <p:nvPicPr>
          <p:cNvPr id="12290" name="Picture 2" descr="http://adayinthalifeof.files.wordpress.com/2009/02/2009dcpro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0648"/>
            <a:ext cx="3087751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Sights</a:t>
            </a:r>
            <a:endParaRPr lang="cs-CZ" dirty="0"/>
          </a:p>
        </p:txBody>
      </p:sp>
      <p:pic>
        <p:nvPicPr>
          <p:cNvPr id="34818" name="Picture 2" descr="File:Washington Monument Dusk Jan 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1872208" cy="2651189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07504" y="400506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Washington monument</a:t>
            </a:r>
            <a:endParaRPr lang="cs-CZ" dirty="0"/>
          </a:p>
        </p:txBody>
      </p:sp>
      <p:pic>
        <p:nvPicPr>
          <p:cNvPr id="34820" name="Picture 4" descr="File:Aerial view of Lincoln Memorial - east side EDI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3331713" cy="223224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660232" y="357301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Lincoln </a:t>
            </a:r>
            <a:r>
              <a:rPr lang="cs-CZ" dirty="0" err="1" smtClean="0"/>
              <a:t>memorial</a:t>
            </a:r>
            <a:endParaRPr lang="cs-CZ" dirty="0"/>
          </a:p>
        </p:txBody>
      </p:sp>
      <p:pic>
        <p:nvPicPr>
          <p:cNvPr id="34822" name="Picture 6" descr="File:Jefferson Memorial At Dusk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789040"/>
            <a:ext cx="3096344" cy="206294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3419872" y="58772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Jefferson</a:t>
            </a:r>
            <a:r>
              <a:rPr lang="cs-CZ" dirty="0" smtClean="0"/>
              <a:t> </a:t>
            </a:r>
            <a:r>
              <a:rPr lang="cs-CZ" dirty="0" err="1" smtClean="0"/>
              <a:t>memorial</a:t>
            </a:r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That</a:t>
            </a:r>
            <a:r>
              <a:rPr lang="cs-CZ" dirty="0" smtClean="0"/>
              <a:t>´s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f</a:t>
            </a:r>
            <a:r>
              <a:rPr lang="cs-CZ" dirty="0" err="1" smtClean="0"/>
              <a:t>olks</a:t>
            </a:r>
            <a:r>
              <a:rPr lang="cs-CZ" dirty="0" smtClean="0"/>
              <a:t>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Created</a:t>
            </a:r>
            <a:r>
              <a:rPr lang="cs-CZ" dirty="0" smtClean="0"/>
              <a:t> by: Jakub Matějček, Kryštof Kocman</a:t>
            </a:r>
          </a:p>
          <a:p>
            <a:endParaRPr lang="cs-CZ" dirty="0" smtClean="0"/>
          </a:p>
          <a:p>
            <a:r>
              <a:rPr lang="cs-CZ" dirty="0" err="1" smtClean="0"/>
              <a:t>Source</a:t>
            </a:r>
            <a:r>
              <a:rPr lang="cs-CZ" dirty="0" smtClean="0"/>
              <a:t>: http://en.wikipedia.org</a:t>
            </a:r>
            <a:r>
              <a:rPr lang="cs-CZ" dirty="0" smtClean="0"/>
              <a:t>/</a:t>
            </a:r>
            <a:endParaRPr lang="cs-CZ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Information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Washington, D. C., </a:t>
            </a:r>
            <a:r>
              <a:rPr lang="cs-CZ" dirty="0" err="1" smtClean="0"/>
              <a:t>formally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err="1" smtClean="0"/>
              <a:t>District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Columbia 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capital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United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en-GB" dirty="0" smtClean="0"/>
              <a:t>Washington D. C. is not part of any U. S., but it´s also not a state </a:t>
            </a:r>
            <a:r>
              <a:rPr lang="en-GB" dirty="0" smtClean="0"/>
              <a:t>itself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Area: 177 km</a:t>
            </a:r>
            <a:r>
              <a:rPr lang="cs-CZ" dirty="0" smtClean="0">
                <a:latin typeface="Times New Roman"/>
                <a:cs typeface="Times New Roman"/>
              </a:rPr>
              <a:t>²</a:t>
            </a:r>
          </a:p>
          <a:p>
            <a:r>
              <a:rPr lang="cs-CZ" dirty="0" err="1" smtClean="0">
                <a:latin typeface="Times New Roman"/>
                <a:cs typeface="Times New Roman"/>
              </a:rPr>
              <a:t>Population</a:t>
            </a:r>
            <a:r>
              <a:rPr lang="cs-CZ" dirty="0" smtClean="0">
                <a:latin typeface="Times New Roman"/>
                <a:cs typeface="Times New Roman"/>
              </a:rPr>
              <a:t>: 617 976 </a:t>
            </a:r>
            <a:r>
              <a:rPr lang="cs-CZ" dirty="0" err="1" smtClean="0">
                <a:latin typeface="Times New Roman"/>
                <a:cs typeface="Times New Roman"/>
              </a:rPr>
              <a:t>inhabitants</a:t>
            </a:r>
            <a:endParaRPr lang="cs-CZ" dirty="0" smtClean="0">
              <a:latin typeface="Times New Roman"/>
              <a:cs typeface="Times New Roman"/>
            </a:endParaRPr>
          </a:p>
          <a:p>
            <a:endParaRPr lang="cs-CZ" dirty="0"/>
          </a:p>
        </p:txBody>
      </p:sp>
      <p:pic>
        <p:nvPicPr>
          <p:cNvPr id="1028" name="Picture 4" descr="File:Flag of Washington, D.C.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501008"/>
            <a:ext cx="1872208" cy="936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6012160" y="443711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Flag </a:t>
            </a:r>
            <a:r>
              <a:rPr lang="cs-CZ" dirty="0" err="1" smtClean="0"/>
              <a:t>of</a:t>
            </a:r>
            <a:r>
              <a:rPr lang="cs-CZ" dirty="0" smtClean="0"/>
              <a:t> Washington, D.C.</a:t>
            </a:r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Location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en-US" dirty="0" smtClean="0"/>
              <a:t>Washington, D. C. is located along the </a:t>
            </a:r>
            <a:r>
              <a:rPr lang="en-US" dirty="0" err="1" smtClean="0"/>
              <a:t>Pontomac</a:t>
            </a:r>
            <a:r>
              <a:rPr lang="en-US" dirty="0" smtClean="0"/>
              <a:t> river on the </a:t>
            </a:r>
            <a:r>
              <a:rPr lang="en-US" dirty="0" err="1" smtClean="0"/>
              <a:t>counry´s</a:t>
            </a:r>
            <a:r>
              <a:rPr lang="en-US" dirty="0" smtClean="0"/>
              <a:t> East Coast</a:t>
            </a:r>
          </a:p>
          <a:p>
            <a:endParaRPr lang="cs-CZ" dirty="0" smtClean="0"/>
          </a:p>
          <a:p>
            <a:r>
              <a:rPr lang="en-US" dirty="0" smtClean="0"/>
              <a:t>On the east it borders on </a:t>
            </a:r>
            <a:r>
              <a:rPr lang="cs-CZ" dirty="0" smtClean="0"/>
              <a:t>Maryland;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west</a:t>
            </a:r>
            <a:r>
              <a:rPr lang="cs-CZ" dirty="0" smtClean="0"/>
              <a:t> on </a:t>
            </a:r>
            <a:r>
              <a:rPr lang="cs-CZ" dirty="0" err="1" smtClean="0"/>
              <a:t>Virginia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2597717" cy="168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ipka doprava 4"/>
          <p:cNvSpPr/>
          <p:nvPr/>
        </p:nvSpPr>
        <p:spPr>
          <a:xfrm rot="10338616">
            <a:off x="2223733" y="4860399"/>
            <a:ext cx="977900" cy="484188"/>
          </a:xfrm>
          <a:prstGeom prst="rightArrow">
            <a:avLst>
              <a:gd name="adj1" fmla="val 26643"/>
              <a:gd name="adj2" fmla="val 9391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7650" name="Picture 2" descr="File:Washington, D.C. locator map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9182" y="4437112"/>
            <a:ext cx="2454818" cy="1800200"/>
          </a:xfrm>
          <a:prstGeom prst="rect">
            <a:avLst/>
          </a:prstGeom>
          <a:noFill/>
        </p:spPr>
      </p:pic>
      <p:pic>
        <p:nvPicPr>
          <p:cNvPr id="27652" name="Picture 4" descr="Washington, DC, Spojené státy americk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437112"/>
            <a:ext cx="3270678" cy="16992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History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937760"/>
          </a:xfrm>
        </p:spPr>
        <p:txBody>
          <a:bodyPr/>
          <a:lstStyle/>
          <a:p>
            <a:r>
              <a:rPr lang="cs-CZ" dirty="0" smtClean="0"/>
              <a:t>In 1790 </a:t>
            </a:r>
            <a:r>
              <a:rPr lang="cs-CZ" dirty="0" err="1" smtClean="0"/>
              <a:t>George</a:t>
            </a:r>
            <a:r>
              <a:rPr lang="cs-CZ" dirty="0" smtClean="0"/>
              <a:t> Washington </a:t>
            </a:r>
            <a:r>
              <a:rPr lang="cs-CZ" dirty="0" err="1" smtClean="0"/>
              <a:t>chose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area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building</a:t>
            </a:r>
            <a:r>
              <a:rPr lang="cs-CZ" dirty="0" smtClean="0"/>
              <a:t> a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future</a:t>
            </a:r>
            <a:r>
              <a:rPr lang="cs-CZ" dirty="0" smtClean="0"/>
              <a:t> </a:t>
            </a:r>
            <a:r>
              <a:rPr lang="cs-CZ" dirty="0" err="1" smtClean="0"/>
              <a:t>capital</a:t>
            </a:r>
            <a:r>
              <a:rPr lang="cs-CZ" dirty="0" smtClean="0"/>
              <a:t> city</a:t>
            </a:r>
          </a:p>
          <a:p>
            <a:endParaRPr lang="cs-CZ" dirty="0" smtClean="0"/>
          </a:p>
          <a:p>
            <a:r>
              <a:rPr lang="en-US" dirty="0" smtClean="0"/>
              <a:t>Named </a:t>
            </a:r>
            <a:r>
              <a:rPr lang="en-US" dirty="0" smtClean="0"/>
              <a:t>in </a:t>
            </a:r>
            <a:r>
              <a:rPr lang="en-US" dirty="0" err="1" smtClean="0"/>
              <a:t>hono</a:t>
            </a:r>
            <a:r>
              <a:rPr lang="cs-CZ" dirty="0" smtClean="0"/>
              <a:t>u</a:t>
            </a:r>
            <a:r>
              <a:rPr lang="en-US" dirty="0" smtClean="0"/>
              <a:t>r </a:t>
            </a:r>
            <a:r>
              <a:rPr lang="en-US" dirty="0" smtClean="0"/>
              <a:t>of George Washington, the City of Washington was founded in 1791 to serve as the new national </a:t>
            </a:r>
            <a:r>
              <a:rPr lang="en-US" dirty="0" smtClean="0"/>
              <a:t>capital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created</a:t>
            </a:r>
            <a:r>
              <a:rPr lang="cs-CZ" dirty="0" smtClean="0"/>
              <a:t> by 2 </a:t>
            </a:r>
            <a:r>
              <a:rPr lang="cs-CZ" dirty="0" err="1" smtClean="0"/>
              <a:t>architects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r>
              <a:rPr lang="cs-CZ" dirty="0" smtClean="0"/>
              <a:t> </a:t>
            </a:r>
            <a:r>
              <a:rPr lang="cs-CZ" dirty="0" err="1" smtClean="0"/>
              <a:t>moved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 in 1800</a:t>
            </a:r>
          </a:p>
          <a:p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Importance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937760"/>
          </a:xfrm>
        </p:spPr>
        <p:txBody>
          <a:bodyPr>
            <a:normAutofit/>
          </a:bodyPr>
          <a:lstStyle/>
          <a:p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cities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U. S.</a:t>
            </a:r>
          </a:p>
          <a:p>
            <a:endParaRPr lang="cs-CZ" dirty="0" smtClean="0"/>
          </a:p>
          <a:p>
            <a:pPr lvl="0"/>
            <a:r>
              <a:rPr lang="en-GB" dirty="0" smtClean="0"/>
              <a:t>The centres of all three branches of the federal government of the United States are in the District, including the Congress, </a:t>
            </a:r>
            <a:r>
              <a:rPr lang="en-GB" dirty="0" smtClean="0"/>
              <a:t>President</a:t>
            </a:r>
            <a:r>
              <a:rPr lang="en-GB" dirty="0" smtClean="0"/>
              <a:t>, and Supreme Court. </a:t>
            </a:r>
            <a:endParaRPr lang="cs-CZ" dirty="0" smtClean="0"/>
          </a:p>
          <a:p>
            <a:pPr lvl="0"/>
            <a:endParaRPr lang="cs-CZ" dirty="0" smtClean="0"/>
          </a:p>
          <a:p>
            <a:pPr lvl="0"/>
            <a:r>
              <a:rPr lang="en-GB" dirty="0" smtClean="0"/>
              <a:t>So </a:t>
            </a:r>
            <a:r>
              <a:rPr lang="en-GB" dirty="0" smtClean="0"/>
              <a:t>there are a lot of important buildings, such as</a:t>
            </a:r>
            <a:r>
              <a:rPr lang="en-GB" dirty="0" smtClean="0"/>
              <a:t>:</a:t>
            </a:r>
            <a:endParaRPr lang="cs-CZ" dirty="0" smtClean="0"/>
          </a:p>
          <a:p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House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 </a:t>
            </a:r>
            <a:r>
              <a:rPr lang="en-US" b="1" dirty="0" smtClean="0"/>
              <a:t>White House</a:t>
            </a:r>
            <a:r>
              <a:rPr lang="en-US" dirty="0" smtClean="0"/>
              <a:t> is the official residence and principal workplace of the President of the United States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8340080" cy="333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United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</a:t>
            </a:r>
            <a:r>
              <a:rPr lang="cs-CZ" dirty="0" err="1" smtClean="0"/>
              <a:t>Capitol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</a:t>
            </a:r>
            <a:r>
              <a:rPr lang="en-US" dirty="0" smtClean="0"/>
              <a:t>he</a:t>
            </a:r>
            <a:r>
              <a:rPr lang="en-US" dirty="0" smtClean="0"/>
              <a:t> </a:t>
            </a:r>
            <a:r>
              <a:rPr lang="en-US" b="1" dirty="0" smtClean="0"/>
              <a:t>United States Capitol</a:t>
            </a:r>
            <a:r>
              <a:rPr lang="en-US" dirty="0" smtClean="0"/>
              <a:t> is the meeting place of the United States Congress, the legislature of the federal government of the United States</a:t>
            </a:r>
            <a:endParaRPr lang="cs-CZ" dirty="0"/>
          </a:p>
        </p:txBody>
      </p:sp>
      <p:pic>
        <p:nvPicPr>
          <p:cNvPr id="31746" name="Picture 2" descr="File:United States Capitol west front edi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4"/>
            <a:ext cx="7109312" cy="367906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Pentagon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The Pentagon</a:t>
            </a:r>
            <a:r>
              <a:rPr lang="en-US" dirty="0" smtClean="0"/>
              <a:t> is the headquarters of the United States Department of </a:t>
            </a:r>
            <a:r>
              <a:rPr lang="en-US" dirty="0" smtClean="0"/>
              <a:t>Defense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32770" name="Picture 2" descr="File:The Pentagon January 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7259960" cy="414725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Supreme</a:t>
            </a:r>
            <a:r>
              <a:rPr lang="cs-CZ" dirty="0" smtClean="0"/>
              <a:t> </a:t>
            </a:r>
            <a:r>
              <a:rPr lang="cs-CZ" dirty="0" err="1" smtClean="0"/>
              <a:t>Court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 </a:t>
            </a:r>
            <a:r>
              <a:rPr lang="en-US" b="1" dirty="0" smtClean="0"/>
              <a:t>Supreme Court of the United States</a:t>
            </a:r>
            <a:r>
              <a:rPr lang="en-US" dirty="0" smtClean="0"/>
              <a:t> is the highest court in the United </a:t>
            </a:r>
            <a:r>
              <a:rPr lang="en-US" dirty="0" smtClean="0"/>
              <a:t>States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33794" name="Picture 2" descr="File:SCOTUSbuilding 1st Street 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4470338" cy="3168352"/>
          </a:xfrm>
          <a:prstGeom prst="rect">
            <a:avLst/>
          </a:prstGeom>
          <a:noFill/>
        </p:spPr>
      </p:pic>
      <p:pic>
        <p:nvPicPr>
          <p:cNvPr id="33796" name="Picture 4" descr="File:Seal of the United States Supreme Court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76872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507</TotalTime>
  <Words>180</Words>
  <Application>Microsoft Office PowerPoint</Application>
  <PresentationFormat>Předvádění na obrazovce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Původ</vt:lpstr>
      <vt:lpstr>Washington D. C.</vt:lpstr>
      <vt:lpstr>Basic Information</vt:lpstr>
      <vt:lpstr>Location</vt:lpstr>
      <vt:lpstr>History</vt:lpstr>
      <vt:lpstr>Importance</vt:lpstr>
      <vt:lpstr>The White House</vt:lpstr>
      <vt:lpstr>The United States Capitol</vt:lpstr>
      <vt:lpstr>The Pentagon</vt:lpstr>
      <vt:lpstr>The Supreme Court </vt:lpstr>
      <vt:lpstr>Sights</vt:lpstr>
      <vt:lpstr>That´s all folks!</vt:lpstr>
    </vt:vector>
  </TitlesOfParts>
  <Company>doma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Monca</dc:creator>
  <cp:lastModifiedBy>Monca</cp:lastModifiedBy>
  <cp:revision>44</cp:revision>
  <dcterms:created xsi:type="dcterms:W3CDTF">2012-12-16T11:57:47Z</dcterms:created>
  <dcterms:modified xsi:type="dcterms:W3CDTF">2012-12-16T20:25:13Z</dcterms:modified>
</cp:coreProperties>
</file>