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17" name="Zástupný symbol pro zápatí 16"/>
          <p:cNvSpPr>
            <a:spLocks noGrp="1"/>
          </p:cNvSpPr>
          <p:nvPr>
            <p:ph type="ftr" sz="quarter" idx="11"/>
          </p:nvPr>
        </p:nvSpPr>
        <p:spPr/>
        <p:txBody>
          <a:bodyPr/>
          <a:lstStyle/>
          <a:p>
            <a:endParaRPr lang="cs-CZ" dirty="0"/>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C6A115A0-4C99-4DDE-A220-E73BAD6DF556}" type="slidenum">
              <a:rPr lang="cs-CZ" smtClean="0"/>
              <a:pPr/>
              <a:t>‹#›</a:t>
            </a:fld>
            <a:endParaRPr lang="cs-CZ" dirty="0"/>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Klepnutím lze upravit styl předlohy nadpisů.</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6A115A0-4C99-4DDE-A220-E73BAD6DF556}" type="slidenum">
              <a:rPr lang="cs-CZ" smtClean="0"/>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6A115A0-4C99-4DDE-A220-E73BAD6DF556}" type="slidenum">
              <a:rPr lang="cs-CZ" smtClean="0"/>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6A115A0-4C99-4DDE-A220-E73BAD6DF556}" type="slidenum">
              <a:rPr lang="cs-CZ" smtClean="0"/>
              <a:pPr/>
              <a:t>‹#›</a:t>
            </a:fld>
            <a:endParaRPr lang="cs-CZ" dirty="0"/>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5" name="Zástupný symbol pro zápatí 4"/>
          <p:cNvSpPr>
            <a:spLocks noGrp="1"/>
          </p:cNvSpPr>
          <p:nvPr>
            <p:ph type="ftr" sz="quarter" idx="11"/>
          </p:nvPr>
        </p:nvSpPr>
        <p:spPr>
          <a:xfrm>
            <a:off x="800100" y="6172200"/>
            <a:ext cx="4000500" cy="457200"/>
          </a:xfrm>
        </p:spPr>
        <p:txBody>
          <a:bodyPr/>
          <a:lstStyle/>
          <a:p>
            <a:endParaRPr lang="cs-CZ" dirty="0"/>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Zástupný symbol pro číslo snímku 5"/>
          <p:cNvSpPr>
            <a:spLocks noGrp="1"/>
          </p:cNvSpPr>
          <p:nvPr>
            <p:ph type="sldNum" sz="quarter" idx="12"/>
          </p:nvPr>
        </p:nvSpPr>
        <p:spPr>
          <a:xfrm>
            <a:off x="146304" y="6208776"/>
            <a:ext cx="457200" cy="457200"/>
          </a:xfrm>
        </p:spPr>
        <p:txBody>
          <a:bodyPr/>
          <a:lstStyle/>
          <a:p>
            <a:fld id="{C6A115A0-4C99-4DDE-A220-E73BAD6DF556}" type="slidenum">
              <a:rPr lang="cs-CZ" smtClean="0"/>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6A115A0-4C99-4DDE-A220-E73BAD6DF556}" type="slidenum">
              <a:rPr lang="cs-CZ" smtClean="0"/>
              <a:pPr/>
              <a:t>‹#›</a:t>
            </a:fld>
            <a:endParaRPr lang="cs-CZ" dirty="0"/>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C6A115A0-4C99-4DDE-A220-E73BAD6DF556}" type="slidenum">
              <a:rPr lang="cs-CZ" smtClean="0"/>
              <a:pPr/>
              <a:t>‹#›</a:t>
            </a:fld>
            <a:endParaRPr lang="cs-CZ" dirty="0"/>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C6A115A0-4C99-4DDE-A220-E73BAD6DF556}" type="slidenum">
              <a:rPr lang="cs-CZ" smtClean="0"/>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C6A115A0-4C99-4DDE-A220-E73BAD6DF556}" type="slidenum">
              <a:rPr lang="cs-CZ" smtClean="0"/>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6A115A0-4C99-4DDE-A220-E73BAD6DF556}" type="slidenum">
              <a:rPr lang="cs-CZ" smtClean="0"/>
              <a:pPr/>
              <a:t>‹#›</a:t>
            </a:fld>
            <a:endParaRPr lang="cs-CZ" dirty="0"/>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E8043AA1-67C5-4B7B-B4E5-ACD195C6D4EB}" type="datetimeFigureOut">
              <a:rPr lang="cs-CZ" smtClean="0"/>
              <a:pPr/>
              <a:t>17.10.2012</a:t>
            </a:fld>
            <a:endParaRPr lang="cs-CZ" dirty="0"/>
          </a:p>
        </p:txBody>
      </p:sp>
      <p:sp>
        <p:nvSpPr>
          <p:cNvPr id="6" name="Zástupný symbol pro zápatí 5"/>
          <p:cNvSpPr>
            <a:spLocks noGrp="1"/>
          </p:cNvSpPr>
          <p:nvPr>
            <p:ph type="ftr" sz="quarter" idx="11"/>
          </p:nvPr>
        </p:nvSpPr>
        <p:spPr>
          <a:xfrm>
            <a:off x="914400" y="6172200"/>
            <a:ext cx="3886200" cy="457200"/>
          </a:xfrm>
        </p:spPr>
        <p:txBody>
          <a:bodyPr/>
          <a:lstStyle/>
          <a:p>
            <a:endParaRPr lang="cs-CZ" dirty="0"/>
          </a:p>
        </p:txBody>
      </p:sp>
      <p:sp>
        <p:nvSpPr>
          <p:cNvPr id="7" name="Zástupný symbol pro číslo snímku 6"/>
          <p:cNvSpPr>
            <a:spLocks noGrp="1"/>
          </p:cNvSpPr>
          <p:nvPr>
            <p:ph type="sldNum" sz="quarter" idx="12"/>
          </p:nvPr>
        </p:nvSpPr>
        <p:spPr>
          <a:xfrm>
            <a:off x="146304" y="6208776"/>
            <a:ext cx="457200" cy="457200"/>
          </a:xfrm>
        </p:spPr>
        <p:txBody>
          <a:bodyPr/>
          <a:lstStyle/>
          <a:p>
            <a:fld id="{C6A115A0-4C99-4DDE-A220-E73BAD6DF556}" type="slidenum">
              <a:rPr lang="cs-CZ" smtClean="0"/>
              <a:pPr/>
              <a:t>‹#›</a:t>
            </a:fld>
            <a:endParaRPr lang="cs-CZ" dirty="0"/>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dirty="0" smtClean="0"/>
              <a:t>Klepnutím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8043AA1-67C5-4B7B-B4E5-ACD195C6D4EB}" type="datetimeFigureOut">
              <a:rPr lang="cs-CZ" smtClean="0"/>
              <a:pPr/>
              <a:t>17.10.2012</a:t>
            </a:fld>
            <a:endParaRPr lang="cs-CZ" dirty="0"/>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dirty="0"/>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6A115A0-4C99-4DDE-A220-E73BAD6DF556}"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dirty="0"/>
          </a:p>
        </p:txBody>
      </p:sp>
      <p:sp>
        <p:nvSpPr>
          <p:cNvPr id="2" name="Nadpis 1"/>
          <p:cNvSpPr>
            <a:spLocks noGrp="1"/>
          </p:cNvSpPr>
          <p:nvPr>
            <p:ph type="ctrTitle"/>
          </p:nvPr>
        </p:nvSpPr>
        <p:spPr/>
        <p:txBody>
          <a:bodyPr>
            <a:noAutofit/>
          </a:bodyPr>
          <a:lstStyle/>
          <a:p>
            <a:r>
              <a:rPr lang="en-US" b="1" u="sng" dirty="0" smtClean="0">
                <a:solidFill>
                  <a:schemeClr val="tx1"/>
                </a:solidFill>
                <a:latin typeface="Arial" pitchFamily="34" charset="0"/>
                <a:cs typeface="Arial" pitchFamily="34" charset="0"/>
              </a:rPr>
              <a:t>United Kingdom of Great Britain and Northern Ireland</a:t>
            </a:r>
            <a:r>
              <a:rPr lang="en-US" b="1" u="sng" dirty="0" smtClean="0">
                <a:solidFill>
                  <a:schemeClr val="bg1"/>
                </a:solidFill>
              </a:rPr>
              <a:t/>
            </a:r>
            <a:br>
              <a:rPr lang="en-US" b="1" u="sng" dirty="0" smtClean="0">
                <a:solidFill>
                  <a:schemeClr val="bg1"/>
                </a:solidFill>
              </a:rPr>
            </a:br>
            <a:endParaRPr lang="cs-CZ" u="sng" dirty="0">
              <a:solidFill>
                <a:schemeClr val="bg1"/>
              </a:solidFill>
            </a:endParaRPr>
          </a:p>
        </p:txBody>
      </p:sp>
      <p:pic>
        <p:nvPicPr>
          <p:cNvPr id="123908" name="Picture 4" descr="http://t1.gstatic.com/images?q=tbn:ANd9GcRSg6tghPJdoRDHlyDiVJhtiPQmPjBGIFauNgdvB1wT3sXbnGJ1"/>
          <p:cNvPicPr>
            <a:picLocks noChangeAspect="1" noChangeArrowheads="1"/>
          </p:cNvPicPr>
          <p:nvPr/>
        </p:nvPicPr>
        <p:blipFill>
          <a:blip r:embed="rId2"/>
          <a:srcRect/>
          <a:stretch>
            <a:fillRect/>
          </a:stretch>
        </p:blipFill>
        <p:spPr bwMode="auto">
          <a:xfrm>
            <a:off x="714348" y="3857628"/>
            <a:ext cx="4130374" cy="2071702"/>
          </a:xfrm>
          <a:prstGeom prst="rect">
            <a:avLst/>
          </a:prstGeom>
          <a:noFill/>
        </p:spPr>
      </p:pic>
      <p:pic>
        <p:nvPicPr>
          <p:cNvPr id="123910" name="Picture 6" descr="File:Royal Coat of Arms of the United Kingdom.svg"/>
          <p:cNvPicPr>
            <a:picLocks noChangeAspect="1" noChangeArrowheads="1"/>
          </p:cNvPicPr>
          <p:nvPr/>
        </p:nvPicPr>
        <p:blipFill>
          <a:blip r:embed="rId3"/>
          <a:srcRect/>
          <a:stretch>
            <a:fillRect/>
          </a:stretch>
        </p:blipFill>
        <p:spPr bwMode="auto">
          <a:xfrm>
            <a:off x="5572132" y="3071810"/>
            <a:ext cx="3395686" cy="3286148"/>
          </a:xfrm>
          <a:prstGeom prst="rect">
            <a:avLst/>
          </a:prstGeom>
          <a:noFill/>
        </p:spPr>
      </p:pic>
      <p:pic>
        <p:nvPicPr>
          <p:cNvPr id="123912" name="Picture 8" descr="http://upload.wikimedia.org/wikipedia/en/thumb/b/be/Flag_of_England.svg/125px-Flag_of_England.svg.png"/>
          <p:cNvPicPr>
            <a:picLocks noChangeAspect="1" noChangeArrowheads="1"/>
          </p:cNvPicPr>
          <p:nvPr/>
        </p:nvPicPr>
        <p:blipFill>
          <a:blip r:embed="rId4"/>
          <a:srcRect/>
          <a:stretch>
            <a:fillRect/>
          </a:stretch>
        </p:blipFill>
        <p:spPr bwMode="auto">
          <a:xfrm>
            <a:off x="714348" y="357166"/>
            <a:ext cx="1190625" cy="714375"/>
          </a:xfrm>
          <a:prstGeom prst="rect">
            <a:avLst/>
          </a:prstGeom>
          <a:noFill/>
        </p:spPr>
      </p:pic>
      <p:pic>
        <p:nvPicPr>
          <p:cNvPr id="123914" name="Picture 10" descr="http://upload.wikimedia.org/wikipedia/commons/thumb/1/10/Flag_of_Scotland.svg/125px-Flag_of_Scotland.svg.png"/>
          <p:cNvPicPr>
            <a:picLocks noChangeAspect="1" noChangeArrowheads="1"/>
          </p:cNvPicPr>
          <p:nvPr/>
        </p:nvPicPr>
        <p:blipFill>
          <a:blip r:embed="rId5"/>
          <a:srcRect/>
          <a:stretch>
            <a:fillRect/>
          </a:stretch>
        </p:blipFill>
        <p:spPr bwMode="auto">
          <a:xfrm>
            <a:off x="4857752" y="357166"/>
            <a:ext cx="1190625" cy="714375"/>
          </a:xfrm>
          <a:prstGeom prst="rect">
            <a:avLst/>
          </a:prstGeom>
          <a:noFill/>
        </p:spPr>
      </p:pic>
      <p:pic>
        <p:nvPicPr>
          <p:cNvPr id="123916" name="Picture 12" descr="Ulster banner.svg"/>
          <p:cNvPicPr>
            <a:picLocks noChangeAspect="1" noChangeArrowheads="1"/>
          </p:cNvPicPr>
          <p:nvPr/>
        </p:nvPicPr>
        <p:blipFill>
          <a:blip r:embed="rId6"/>
          <a:srcRect/>
          <a:stretch>
            <a:fillRect/>
          </a:stretch>
        </p:blipFill>
        <p:spPr bwMode="auto">
          <a:xfrm>
            <a:off x="6858016" y="285729"/>
            <a:ext cx="1643074" cy="821538"/>
          </a:xfrm>
          <a:prstGeom prst="rect">
            <a:avLst/>
          </a:prstGeom>
          <a:noFill/>
        </p:spPr>
      </p:pic>
      <p:pic>
        <p:nvPicPr>
          <p:cNvPr id="123918" name="Picture 14" descr="A flag of a red dragon passant on a green and white field."/>
          <p:cNvPicPr>
            <a:picLocks noChangeAspect="1" noChangeArrowheads="1"/>
          </p:cNvPicPr>
          <p:nvPr/>
        </p:nvPicPr>
        <p:blipFill>
          <a:blip r:embed="rId7"/>
          <a:srcRect/>
          <a:stretch>
            <a:fillRect/>
          </a:stretch>
        </p:blipFill>
        <p:spPr bwMode="auto">
          <a:xfrm>
            <a:off x="2786050" y="357166"/>
            <a:ext cx="1190625" cy="714375"/>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5643578"/>
            <a:ext cx="4572032" cy="923330"/>
          </a:xfrm>
          <a:prstGeom prst="rect">
            <a:avLst/>
          </a:prstGeom>
          <a:noFill/>
        </p:spPr>
        <p:txBody>
          <a:bodyPr wrap="square" rtlCol="0">
            <a:spAutoFit/>
          </a:bodyPr>
          <a:lstStyle/>
          <a:p>
            <a:r>
              <a:rPr lang="en-US" b="1" dirty="0" smtClean="0">
                <a:latin typeface="Arial" pitchFamily="34" charset="0"/>
                <a:cs typeface="Arial" pitchFamily="34" charset="0"/>
              </a:rPr>
              <a:t>Made by- </a:t>
            </a:r>
            <a:r>
              <a:rPr lang="en-US" b="1" dirty="0" err="1" smtClean="0">
                <a:latin typeface="Arial" pitchFamily="34" charset="0"/>
                <a:cs typeface="Arial" pitchFamily="34" charset="0"/>
              </a:rPr>
              <a:t>Stanislav</a:t>
            </a:r>
            <a:r>
              <a:rPr lang="en-US" b="1" dirty="0" smtClean="0">
                <a:latin typeface="Arial" pitchFamily="34" charset="0"/>
                <a:cs typeface="Arial" pitchFamily="34" charset="0"/>
              </a:rPr>
              <a:t> </a:t>
            </a:r>
            <a:r>
              <a:rPr lang="en-US" b="1" dirty="0" err="1" smtClean="0">
                <a:latin typeface="Arial" pitchFamily="34" charset="0"/>
                <a:cs typeface="Arial" pitchFamily="34" charset="0"/>
              </a:rPr>
              <a:t>Shcherbina</a:t>
            </a:r>
            <a:endParaRPr lang="en-US" b="1" dirty="0" smtClean="0">
              <a:latin typeface="Arial" pitchFamily="34" charset="0"/>
              <a:cs typeface="Arial" pitchFamily="34" charset="0"/>
            </a:endParaRPr>
          </a:p>
          <a:p>
            <a:r>
              <a:rPr lang="en-US" b="1" dirty="0" smtClean="0">
                <a:latin typeface="Arial" pitchFamily="34" charset="0"/>
                <a:cs typeface="Arial" pitchFamily="34" charset="0"/>
              </a:rPr>
              <a:t>Sources- Wikipedia </a:t>
            </a:r>
          </a:p>
          <a:p>
            <a:r>
              <a:rPr lang="en-US" b="1" dirty="0">
                <a:latin typeface="Arial" pitchFamily="34" charset="0"/>
                <a:cs typeface="Arial" pitchFamily="34" charset="0"/>
              </a:rPr>
              <a:t> </a:t>
            </a:r>
            <a:r>
              <a:rPr lang="en-US" b="1" dirty="0" smtClean="0">
                <a:latin typeface="Arial" pitchFamily="34" charset="0"/>
                <a:cs typeface="Arial" pitchFamily="34" charset="0"/>
              </a:rPr>
              <a:t>              Google</a:t>
            </a:r>
            <a:endParaRPr lang="cs-CZ" b="1" dirty="0">
              <a:latin typeface="Arial" pitchFamily="34" charset="0"/>
              <a:cs typeface="Arial" pitchFamily="34" charset="0"/>
            </a:endParaRPr>
          </a:p>
        </p:txBody>
      </p:sp>
      <p:pic>
        <p:nvPicPr>
          <p:cNvPr id="132098" name="Picture 2" descr="http://t3.gstatic.com/images?q=tbn:ANd9GcSx5lxkKFfq40AFx5woPFYjPunfihqDhH530pCFotYFr8yJlCuQTA"/>
          <p:cNvPicPr>
            <a:picLocks noChangeAspect="1" noChangeArrowheads="1"/>
          </p:cNvPicPr>
          <p:nvPr/>
        </p:nvPicPr>
        <p:blipFill>
          <a:blip r:embed="rId2"/>
          <a:srcRect/>
          <a:stretch>
            <a:fillRect/>
          </a:stretch>
        </p:blipFill>
        <p:spPr bwMode="auto">
          <a:xfrm>
            <a:off x="285720" y="142852"/>
            <a:ext cx="1743075" cy="2619375"/>
          </a:xfrm>
          <a:prstGeom prst="rect">
            <a:avLst/>
          </a:prstGeom>
          <a:noFill/>
        </p:spPr>
      </p:pic>
      <p:pic>
        <p:nvPicPr>
          <p:cNvPr id="4" name="Picture 22" descr="http://t3.gstatic.com/images?q=tbn:ANd9GcQM-Y6BmXveFPBvEYDr6mw24pK42mj2xHCTmdTNN7sU5wPu7sc_GQ"/>
          <p:cNvPicPr>
            <a:picLocks noChangeAspect="1" noChangeArrowheads="1"/>
          </p:cNvPicPr>
          <p:nvPr/>
        </p:nvPicPr>
        <p:blipFill>
          <a:blip r:embed="rId3"/>
          <a:srcRect/>
          <a:stretch>
            <a:fillRect/>
          </a:stretch>
        </p:blipFill>
        <p:spPr bwMode="auto">
          <a:xfrm>
            <a:off x="2357422" y="142852"/>
            <a:ext cx="2571768" cy="2571768"/>
          </a:xfrm>
          <a:prstGeom prst="rect">
            <a:avLst/>
          </a:prstGeom>
          <a:noFill/>
        </p:spPr>
      </p:pic>
      <p:pic>
        <p:nvPicPr>
          <p:cNvPr id="132100" name="Picture 4" descr="http://t2.gstatic.com/images?q=tbn:ANd9GcQZn6eLPzLtD5YcSGqR_ooEAgWgP8gf0u-dQeIqcPC9Q6NyrnOfEw"/>
          <p:cNvPicPr>
            <a:picLocks noChangeAspect="1" noChangeArrowheads="1"/>
          </p:cNvPicPr>
          <p:nvPr/>
        </p:nvPicPr>
        <p:blipFill>
          <a:blip r:embed="rId4"/>
          <a:srcRect/>
          <a:stretch>
            <a:fillRect/>
          </a:stretch>
        </p:blipFill>
        <p:spPr bwMode="auto">
          <a:xfrm>
            <a:off x="5214942" y="142852"/>
            <a:ext cx="2552700" cy="1790701"/>
          </a:xfrm>
          <a:prstGeom prst="rect">
            <a:avLst/>
          </a:prstGeom>
          <a:noFill/>
        </p:spPr>
      </p:pic>
      <p:pic>
        <p:nvPicPr>
          <p:cNvPr id="132104" name="Picture 8" descr="http://t3.gstatic.com/images?q=tbn:ANd9GcQYl15voY3EYiQeoQTtrjnli8NLVwRfWKXWr43k-f7f-k0itsyQ"/>
          <p:cNvPicPr>
            <a:picLocks noChangeAspect="1" noChangeArrowheads="1"/>
          </p:cNvPicPr>
          <p:nvPr/>
        </p:nvPicPr>
        <p:blipFill>
          <a:blip r:embed="rId5"/>
          <a:srcRect/>
          <a:stretch>
            <a:fillRect/>
          </a:stretch>
        </p:blipFill>
        <p:spPr bwMode="auto">
          <a:xfrm>
            <a:off x="5143504" y="2071678"/>
            <a:ext cx="2667000" cy="1714500"/>
          </a:xfrm>
          <a:prstGeom prst="rect">
            <a:avLst/>
          </a:prstGeom>
          <a:noFill/>
        </p:spPr>
      </p:pic>
      <p:pic>
        <p:nvPicPr>
          <p:cNvPr id="132106" name="Picture 10" descr="http://t2.gstatic.com/images?q=tbn:ANd9GcQ8ngp-pg8VJkQuTVmOJ_tTcU3u-2cJb5ys-1W0y9wjYCf0LPrk"/>
          <p:cNvPicPr>
            <a:picLocks noChangeAspect="1" noChangeArrowheads="1"/>
          </p:cNvPicPr>
          <p:nvPr/>
        </p:nvPicPr>
        <p:blipFill>
          <a:blip r:embed="rId6"/>
          <a:srcRect/>
          <a:stretch>
            <a:fillRect/>
          </a:stretch>
        </p:blipFill>
        <p:spPr bwMode="auto">
          <a:xfrm>
            <a:off x="285720" y="3071810"/>
            <a:ext cx="1847850" cy="2466975"/>
          </a:xfrm>
          <a:prstGeom prst="rect">
            <a:avLst/>
          </a:prstGeom>
          <a:noFill/>
        </p:spPr>
      </p:pic>
      <p:pic>
        <p:nvPicPr>
          <p:cNvPr id="132108" name="Picture 12" descr="http://t2.gstatic.com/images?q=tbn:ANd9GcRyGF7mT2-eZ6udGNuym2OI61D9t21eMnMVU5ALYTxBbljrmcGsgg"/>
          <p:cNvPicPr>
            <a:picLocks noChangeAspect="1" noChangeArrowheads="1"/>
          </p:cNvPicPr>
          <p:nvPr/>
        </p:nvPicPr>
        <p:blipFill>
          <a:blip r:embed="rId7"/>
          <a:srcRect/>
          <a:stretch>
            <a:fillRect/>
          </a:stretch>
        </p:blipFill>
        <p:spPr bwMode="auto">
          <a:xfrm>
            <a:off x="2357422" y="3000372"/>
            <a:ext cx="2600325" cy="1752600"/>
          </a:xfrm>
          <a:prstGeom prst="rect">
            <a:avLst/>
          </a:prstGeom>
          <a:noFill/>
        </p:spPr>
      </p:pic>
      <p:pic>
        <p:nvPicPr>
          <p:cNvPr id="132110" name="Picture 14" descr="Amy Winehouse"/>
          <p:cNvPicPr>
            <a:picLocks noChangeAspect="1" noChangeArrowheads="1"/>
          </p:cNvPicPr>
          <p:nvPr/>
        </p:nvPicPr>
        <p:blipFill>
          <a:blip r:embed="rId8"/>
          <a:srcRect/>
          <a:stretch>
            <a:fillRect/>
          </a:stretch>
        </p:blipFill>
        <p:spPr bwMode="auto">
          <a:xfrm>
            <a:off x="7929586" y="1357298"/>
            <a:ext cx="1000132" cy="995586"/>
          </a:xfrm>
          <a:prstGeom prst="rect">
            <a:avLst/>
          </a:prstGeom>
          <a:noFill/>
        </p:spPr>
      </p:pic>
      <p:pic>
        <p:nvPicPr>
          <p:cNvPr id="132112" name="Picture 16" descr="http://upload.wikimedia.org/wikipedia/en/thumb/b/b8/Blur_composite.jpg/300px-Blur_composite.jpg"/>
          <p:cNvPicPr>
            <a:picLocks noChangeAspect="1" noChangeArrowheads="1"/>
          </p:cNvPicPr>
          <p:nvPr/>
        </p:nvPicPr>
        <p:blipFill>
          <a:blip r:embed="rId9"/>
          <a:srcRect/>
          <a:stretch>
            <a:fillRect/>
          </a:stretch>
        </p:blipFill>
        <p:spPr bwMode="auto">
          <a:xfrm>
            <a:off x="5857884" y="5000636"/>
            <a:ext cx="2857500" cy="1085850"/>
          </a:xfrm>
          <a:prstGeom prst="rect">
            <a:avLst/>
          </a:prstGeom>
          <a:noFill/>
        </p:spPr>
      </p:pic>
      <p:pic>
        <p:nvPicPr>
          <p:cNvPr id="132114" name="Picture 18" descr="http://upload.wikimedia.org/wikipedia/commons/thumb/3/32/Coldplay-3.jpg/250px-Coldplay-3.jpg"/>
          <p:cNvPicPr>
            <a:picLocks noChangeAspect="1" noChangeArrowheads="1"/>
          </p:cNvPicPr>
          <p:nvPr/>
        </p:nvPicPr>
        <p:blipFill>
          <a:blip r:embed="rId10"/>
          <a:srcRect/>
          <a:stretch>
            <a:fillRect/>
          </a:stretch>
        </p:blipFill>
        <p:spPr bwMode="auto">
          <a:xfrm>
            <a:off x="5857884" y="3857628"/>
            <a:ext cx="2381250" cy="1009650"/>
          </a:xfrm>
          <a:prstGeom prst="rect">
            <a:avLst/>
          </a:prstGeom>
          <a:noFill/>
        </p:spPr>
      </p:pic>
      <p:pic>
        <p:nvPicPr>
          <p:cNvPr id="132116" name="Picture 20" descr="http://upload.wikimedia.org/wikipedia/commons/thumb/8/83/James-Blunt2.jpg/170px-James-Blunt2.jpg"/>
          <p:cNvPicPr>
            <a:picLocks noChangeAspect="1" noChangeArrowheads="1"/>
          </p:cNvPicPr>
          <p:nvPr/>
        </p:nvPicPr>
        <p:blipFill>
          <a:blip r:embed="rId11"/>
          <a:srcRect/>
          <a:stretch>
            <a:fillRect/>
          </a:stretch>
        </p:blipFill>
        <p:spPr bwMode="auto">
          <a:xfrm>
            <a:off x="8001024" y="2571744"/>
            <a:ext cx="857256" cy="1245543"/>
          </a:xfrm>
          <a:prstGeom prst="rect">
            <a:avLst/>
          </a:prstGeom>
          <a:noFill/>
        </p:spPr>
      </p:pic>
      <p:pic>
        <p:nvPicPr>
          <p:cNvPr id="132118" name="Picture 22" descr="http://t3.gstatic.com/images?q=tbn:ANd9GcQ_JzUYGmfcIicbtCDjQ9HfaBHrw7Dpa3BEL2rw3do4k16n_ySS"/>
          <p:cNvPicPr>
            <a:picLocks noChangeAspect="1" noChangeArrowheads="1"/>
          </p:cNvPicPr>
          <p:nvPr/>
        </p:nvPicPr>
        <p:blipFill>
          <a:blip r:embed="rId12"/>
          <a:srcRect/>
          <a:stretch>
            <a:fillRect/>
          </a:stretch>
        </p:blipFill>
        <p:spPr bwMode="auto">
          <a:xfrm>
            <a:off x="3500430" y="4929198"/>
            <a:ext cx="2286016" cy="128445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00034" y="428604"/>
            <a:ext cx="5286412" cy="6555641"/>
          </a:xfrm>
          <a:prstGeom prst="rect">
            <a:avLst/>
          </a:prstGeom>
          <a:noFill/>
        </p:spPr>
        <p:txBody>
          <a:bodyPr wrap="square" rtlCol="0">
            <a:spAutoFit/>
          </a:bodyPr>
          <a:lstStyle/>
          <a:p>
            <a:r>
              <a:rPr lang="en-US" b="1" u="sng" dirty="0" smtClean="0">
                <a:latin typeface="Arial" pitchFamily="34" charset="0"/>
                <a:cs typeface="Arial" pitchFamily="34" charset="0"/>
              </a:rPr>
              <a:t>General information</a:t>
            </a:r>
          </a:p>
          <a:p>
            <a:pPr>
              <a:buFont typeface="Arial" pitchFamily="34" charset="0"/>
              <a:buChar char="•"/>
            </a:pPr>
            <a:endParaRPr lang="en-US" sz="14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Political system- u</a:t>
            </a:r>
            <a:r>
              <a:rPr lang="cs-CZ" sz="1600" dirty="0" smtClean="0">
                <a:latin typeface="Arial" pitchFamily="34" charset="0"/>
                <a:cs typeface="Arial" pitchFamily="34" charset="0"/>
              </a:rPr>
              <a:t>nitary parlamentary constitutional monarchy</a:t>
            </a:r>
            <a:endParaRPr lang="en-US" sz="1600" dirty="0" smtClean="0">
              <a:latin typeface="Arial" pitchFamily="34" charset="0"/>
              <a:cs typeface="Arial" pitchFamily="34" charset="0"/>
            </a:endParaRP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Monarch- Queen Elizabeth II</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Capital- London</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Official language- English</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Currency- </a:t>
            </a:r>
            <a:r>
              <a:rPr lang="cs-CZ" sz="1600" dirty="0" smtClean="0">
                <a:latin typeface="Arial" pitchFamily="34" charset="0"/>
                <a:cs typeface="Arial" pitchFamily="34" charset="0"/>
              </a:rPr>
              <a:t>Pound sterling</a:t>
            </a:r>
            <a:endParaRPr lang="en-US" sz="1600" dirty="0" smtClean="0">
              <a:latin typeface="Arial" pitchFamily="34" charset="0"/>
              <a:cs typeface="Arial" pitchFamily="34" charset="0"/>
            </a:endParaRPr>
          </a:p>
          <a:p>
            <a:pPr>
              <a:buFont typeface="Arial" pitchFamily="34" charset="0"/>
              <a:buChar char="•"/>
            </a:pPr>
            <a:endParaRPr lang="en-US" sz="1600" dirty="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National anthem- </a:t>
            </a:r>
            <a:r>
              <a:rPr lang="cs-CZ" sz="1600" dirty="0" smtClean="0">
                <a:latin typeface="Arial" pitchFamily="34" charset="0"/>
                <a:cs typeface="Arial" pitchFamily="34" charset="0"/>
              </a:rPr>
              <a:t>God Save the Queen</a:t>
            </a:r>
            <a:endParaRPr lang="en-US" sz="1600" dirty="0" smtClean="0">
              <a:latin typeface="Arial" pitchFamily="34" charset="0"/>
              <a:cs typeface="Arial" pitchFamily="34" charset="0"/>
            </a:endParaRPr>
          </a:p>
          <a:p>
            <a:pPr>
              <a:buFont typeface="Arial" pitchFamily="34" charset="0"/>
              <a:buChar char="•"/>
            </a:pPr>
            <a:endParaRPr lang="en-US" sz="1600" dirty="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Total area- </a:t>
            </a:r>
            <a:r>
              <a:rPr lang="cs-CZ" sz="1600" dirty="0" smtClean="0">
                <a:latin typeface="Arial" pitchFamily="34" charset="0"/>
                <a:cs typeface="Arial" pitchFamily="34" charset="0"/>
              </a:rPr>
              <a:t>243,610 km</a:t>
            </a:r>
            <a:r>
              <a:rPr lang="cs-CZ" sz="1600" baseline="30000" dirty="0" smtClean="0">
                <a:latin typeface="Arial" pitchFamily="34" charset="0"/>
                <a:cs typeface="Arial" pitchFamily="34" charset="0"/>
              </a:rPr>
              <a:t>2</a:t>
            </a:r>
            <a:endParaRPr lang="cs-CZ" sz="1600" dirty="0" smtClean="0">
              <a:latin typeface="Arial" pitchFamily="34" charset="0"/>
              <a:cs typeface="Arial" pitchFamily="34" charset="0"/>
            </a:endParaRP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Population- </a:t>
            </a:r>
            <a:r>
              <a:rPr lang="cs-CZ" sz="1600" dirty="0" smtClean="0">
                <a:latin typeface="Arial" pitchFamily="34" charset="0"/>
                <a:cs typeface="Arial" pitchFamily="34" charset="0"/>
              </a:rPr>
              <a:t>62,262,000</a:t>
            </a:r>
            <a:r>
              <a:rPr lang="en-US" sz="1600" dirty="0" smtClean="0">
                <a:latin typeface="Arial" pitchFamily="34" charset="0"/>
                <a:cs typeface="Arial" pitchFamily="34" charset="0"/>
              </a:rPr>
              <a:t> inhabitants</a:t>
            </a:r>
          </a:p>
          <a:p>
            <a:pPr>
              <a:buFont typeface="Arial" pitchFamily="34" charset="0"/>
              <a:buChar char="•"/>
            </a:pPr>
            <a:endParaRPr lang="en-US" sz="1600" dirty="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International organizations- United Nations, European Union, </a:t>
            </a:r>
            <a:r>
              <a:rPr lang="cs-CZ" sz="1600" dirty="0" smtClean="0">
                <a:latin typeface="Arial" pitchFamily="34" charset="0"/>
                <a:cs typeface="Arial" pitchFamily="34" charset="0"/>
              </a:rPr>
              <a:t>Commonwealth of Nations</a:t>
            </a:r>
            <a:r>
              <a:rPr lang="en-US" sz="1600" dirty="0" smtClean="0">
                <a:latin typeface="Arial" pitchFamily="34" charset="0"/>
                <a:cs typeface="Arial" pitchFamily="34" charset="0"/>
              </a:rPr>
              <a:t>, </a:t>
            </a:r>
            <a:r>
              <a:rPr lang="cs-CZ" sz="1600" dirty="0" smtClean="0">
                <a:latin typeface="Arial" pitchFamily="34" charset="0"/>
                <a:cs typeface="Arial" pitchFamily="34" charset="0"/>
              </a:rPr>
              <a:t>Council of Europe</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G7, G8, G20, NATO and WTO</a:t>
            </a:r>
            <a:endParaRPr lang="cs-CZ" sz="1600" dirty="0" smtClean="0">
              <a:latin typeface="Arial" pitchFamily="34" charset="0"/>
              <a:cs typeface="Arial" pitchFamily="34" charset="0"/>
            </a:endParaRPr>
          </a:p>
          <a:p>
            <a:pPr>
              <a:buFont typeface="Arial" pitchFamily="34" charset="0"/>
              <a:buChar char="•"/>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Font typeface="Arial" pitchFamily="34" charset="0"/>
              <a:buChar char="•"/>
            </a:pPr>
            <a:endParaRPr lang="en-US" sz="1200" dirty="0">
              <a:latin typeface="Arial" pitchFamily="34" charset="0"/>
              <a:cs typeface="Arial" pitchFamily="34" charset="0"/>
            </a:endParaRPr>
          </a:p>
          <a:p>
            <a:pPr>
              <a:buFont typeface="Arial" pitchFamily="34" charset="0"/>
              <a:buChar char="•"/>
            </a:pPr>
            <a:endParaRPr lang="cs-CZ" sz="1200" dirty="0" smtClean="0">
              <a:latin typeface="Arial" pitchFamily="34" charset="0"/>
              <a:cs typeface="Arial" pitchFamily="34" charset="0"/>
            </a:endParaRPr>
          </a:p>
          <a:p>
            <a:pPr>
              <a:buFont typeface="Arial" pitchFamily="34" charset="0"/>
              <a:buChar char="•"/>
            </a:pPr>
            <a:endParaRPr lang="en-US" sz="1200" dirty="0" smtClean="0">
              <a:latin typeface="Arial" pitchFamily="34" charset="0"/>
              <a:cs typeface="Arial" pitchFamily="34" charset="0"/>
            </a:endParaRPr>
          </a:p>
        </p:txBody>
      </p:sp>
      <p:pic>
        <p:nvPicPr>
          <p:cNvPr id="124930" name="Picture 2" descr="http://t3.gstatic.com/images?q=tbn:ANd9GcS95hw_h10SJjyM1a0N1wYqo04t_31uTwUdcjD8SaFXBDSA98PRGw"/>
          <p:cNvPicPr>
            <a:picLocks noChangeAspect="1" noChangeArrowheads="1"/>
          </p:cNvPicPr>
          <p:nvPr/>
        </p:nvPicPr>
        <p:blipFill>
          <a:blip r:embed="rId2"/>
          <a:srcRect/>
          <a:stretch>
            <a:fillRect/>
          </a:stretch>
        </p:blipFill>
        <p:spPr bwMode="auto">
          <a:xfrm>
            <a:off x="6215074" y="4572008"/>
            <a:ext cx="2628900" cy="1743076"/>
          </a:xfrm>
          <a:prstGeom prst="rect">
            <a:avLst/>
          </a:prstGeom>
          <a:noFill/>
        </p:spPr>
      </p:pic>
      <p:pic>
        <p:nvPicPr>
          <p:cNvPr id="124932" name="Picture 4" descr="Elderly Elizabeth with a smile"/>
          <p:cNvPicPr>
            <a:picLocks noChangeAspect="1" noChangeArrowheads="1"/>
          </p:cNvPicPr>
          <p:nvPr/>
        </p:nvPicPr>
        <p:blipFill>
          <a:blip r:embed="rId3"/>
          <a:srcRect/>
          <a:stretch>
            <a:fillRect/>
          </a:stretch>
        </p:blipFill>
        <p:spPr bwMode="auto">
          <a:xfrm>
            <a:off x="6215074" y="214290"/>
            <a:ext cx="2095500" cy="2905125"/>
          </a:xfrm>
          <a:prstGeom prst="rect">
            <a:avLst/>
          </a:prstGeom>
          <a:noFill/>
        </p:spPr>
      </p:pic>
      <p:pic>
        <p:nvPicPr>
          <p:cNvPr id="124936" name="Picture 8" descr="Large sand-coloured building of Gothic design beside brown river and road bridge. The building has several large towers, including large clock-tower."/>
          <p:cNvPicPr>
            <a:picLocks noChangeAspect="1" noChangeArrowheads="1"/>
          </p:cNvPicPr>
          <p:nvPr/>
        </p:nvPicPr>
        <p:blipFill>
          <a:blip r:embed="rId4"/>
          <a:srcRect/>
          <a:stretch>
            <a:fillRect/>
          </a:stretch>
        </p:blipFill>
        <p:spPr bwMode="auto">
          <a:xfrm>
            <a:off x="6215074" y="3357562"/>
            <a:ext cx="2667000" cy="10477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142852"/>
            <a:ext cx="5715040" cy="6063198"/>
          </a:xfrm>
          <a:prstGeom prst="rect">
            <a:avLst/>
          </a:prstGeom>
          <a:noFill/>
        </p:spPr>
        <p:txBody>
          <a:bodyPr wrap="square" rtlCol="0">
            <a:spAutoFit/>
          </a:bodyPr>
          <a:lstStyle/>
          <a:p>
            <a:r>
              <a:rPr lang="en-US" b="1" u="sng" dirty="0" smtClean="0">
                <a:latin typeface="Arial" pitchFamily="34" charset="0"/>
                <a:cs typeface="Arial" pitchFamily="34" charset="0"/>
              </a:rPr>
              <a:t>History</a:t>
            </a:r>
          </a:p>
          <a:p>
            <a:pPr>
              <a:buFont typeface="Arial" pitchFamily="34" charset="0"/>
              <a:buChar char="•"/>
            </a:pPr>
            <a:r>
              <a:rPr lang="en-US" sz="1600" dirty="0" smtClean="0">
                <a:latin typeface="Arial" pitchFamily="34" charset="0"/>
                <a:cs typeface="Arial" pitchFamily="34" charset="0"/>
              </a:rPr>
              <a:t>First modern humans appeared 30000 years ago</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Conquered by Romans in 43 AD</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From 5</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till 10</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centuries- rule of Anglo-Saxons</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11</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century- England was conquered by Normans</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Hundred years war</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English  Civil War and the Glorious Revolution</a:t>
            </a:r>
          </a:p>
          <a:p>
            <a:pPr>
              <a:buFont typeface="Arial" pitchFamily="34" charset="0"/>
              <a:buChar char="•"/>
            </a:pPr>
            <a:endParaRPr lang="en-US" sz="1600" dirty="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18</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 19</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centuries- greatest naval and economical power,      biggest empire, industrial revolution</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20</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century-  1</a:t>
            </a:r>
            <a:r>
              <a:rPr lang="en-US" sz="1600" baseline="30000" dirty="0" smtClean="0">
                <a:latin typeface="Arial" pitchFamily="34" charset="0"/>
                <a:cs typeface="Arial" pitchFamily="34" charset="0"/>
              </a:rPr>
              <a:t>st</a:t>
            </a:r>
            <a:r>
              <a:rPr lang="en-US" sz="1600" dirty="0" smtClean="0">
                <a:latin typeface="Arial" pitchFamily="34" charset="0"/>
                <a:cs typeface="Arial" pitchFamily="34" charset="0"/>
              </a:rPr>
              <a:t> World War, Great Depression, </a:t>
            </a:r>
          </a:p>
          <a:p>
            <a:r>
              <a:rPr lang="en-US" sz="1600" dirty="0" smtClean="0">
                <a:latin typeface="Arial" pitchFamily="34" charset="0"/>
                <a:cs typeface="Arial" pitchFamily="34" charset="0"/>
              </a:rPr>
              <a:t> 2</a:t>
            </a:r>
            <a:r>
              <a:rPr lang="en-US" sz="1600" baseline="30000" dirty="0" smtClean="0">
                <a:latin typeface="Arial" pitchFamily="34" charset="0"/>
                <a:cs typeface="Arial" pitchFamily="34" charset="0"/>
              </a:rPr>
              <a:t>nd</a:t>
            </a:r>
            <a:r>
              <a:rPr lang="en-US" sz="1600" dirty="0" smtClean="0">
                <a:latin typeface="Arial" pitchFamily="34" charset="0"/>
                <a:cs typeface="Arial" pitchFamily="34" charset="0"/>
              </a:rPr>
              <a:t> World War, Decolonisation, </a:t>
            </a:r>
            <a:r>
              <a:rPr lang="cs-CZ" sz="1600" dirty="0" smtClean="0">
                <a:latin typeface="Arial" pitchFamily="34" charset="0"/>
                <a:cs typeface="Arial" pitchFamily="34" charset="0"/>
              </a:rPr>
              <a:t>Falklands War</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 </a:t>
            </a:r>
            <a:r>
              <a:rPr lang="cs-CZ" sz="1600" dirty="0" smtClean="0">
                <a:latin typeface="Arial" pitchFamily="34" charset="0"/>
                <a:cs typeface="Arial" pitchFamily="34" charset="0"/>
              </a:rPr>
              <a:t>Good Friday Agreement</a:t>
            </a:r>
            <a:r>
              <a:rPr lang="en-US" sz="1600" dirty="0" smtClean="0">
                <a:latin typeface="Arial" pitchFamily="34" charset="0"/>
                <a:cs typeface="Arial" pitchFamily="34" charset="0"/>
              </a:rPr>
              <a:t>, War in </a:t>
            </a:r>
            <a:r>
              <a:rPr lang="en-US" sz="1600" dirty="0">
                <a:latin typeface="Arial" pitchFamily="34" charset="0"/>
                <a:cs typeface="Arial" pitchFamily="34" charset="0"/>
              </a:rPr>
              <a:t>A</a:t>
            </a:r>
            <a:r>
              <a:rPr lang="en-US" sz="1600" dirty="0" smtClean="0">
                <a:latin typeface="Arial" pitchFamily="34" charset="0"/>
                <a:cs typeface="Arial" pitchFamily="34" charset="0"/>
              </a:rPr>
              <a:t>fganistan</a:t>
            </a:r>
            <a:endParaRPr lang="cs-CZ" sz="1600" dirty="0" smtClean="0">
              <a:latin typeface="Arial" pitchFamily="34" charset="0"/>
              <a:cs typeface="Arial" pitchFamily="34" charset="0"/>
            </a:endParaRPr>
          </a:p>
          <a:p>
            <a:pPr>
              <a:buFont typeface="Arial" pitchFamily="34" charset="0"/>
              <a:buChar char="•"/>
            </a:pPr>
            <a:endParaRPr lang="cs-CZ"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b="1" u="sng" dirty="0">
              <a:latin typeface="Arial" pitchFamily="34" charset="0"/>
              <a:cs typeface="Arial" pitchFamily="34" charset="0"/>
            </a:endParaRPr>
          </a:p>
          <a:p>
            <a:endParaRPr lang="en-US" sz="1600" b="1" u="sng" dirty="0" smtClean="0">
              <a:latin typeface="Arial" pitchFamily="34" charset="0"/>
              <a:cs typeface="Arial" pitchFamily="34" charset="0"/>
            </a:endParaRPr>
          </a:p>
          <a:p>
            <a:pPr>
              <a:buFont typeface="Arial" pitchFamily="34" charset="0"/>
              <a:buChar char="•"/>
            </a:pPr>
            <a:endParaRPr lang="cs-CZ" dirty="0">
              <a:latin typeface="Arial" pitchFamily="34" charset="0"/>
              <a:cs typeface="Arial" pitchFamily="34" charset="0"/>
            </a:endParaRPr>
          </a:p>
        </p:txBody>
      </p:sp>
      <p:pic>
        <p:nvPicPr>
          <p:cNvPr id="125956" name="Picture 4" descr="http://britishstudies.pbworks.com/f/1241583942/British%20Empire.png"/>
          <p:cNvPicPr>
            <a:picLocks noChangeAspect="1" noChangeArrowheads="1"/>
          </p:cNvPicPr>
          <p:nvPr/>
        </p:nvPicPr>
        <p:blipFill>
          <a:blip r:embed="rId2"/>
          <a:srcRect/>
          <a:stretch>
            <a:fillRect/>
          </a:stretch>
        </p:blipFill>
        <p:spPr bwMode="auto">
          <a:xfrm>
            <a:off x="4929190" y="4071942"/>
            <a:ext cx="4095716" cy="2457430"/>
          </a:xfrm>
          <a:prstGeom prst="rect">
            <a:avLst/>
          </a:prstGeom>
          <a:noFill/>
        </p:spPr>
      </p:pic>
      <p:pic>
        <p:nvPicPr>
          <p:cNvPr id="125958" name="Picture 6" descr="Stonehenge Closeup.jpg"/>
          <p:cNvPicPr>
            <a:picLocks noChangeAspect="1" noChangeArrowheads="1"/>
          </p:cNvPicPr>
          <p:nvPr/>
        </p:nvPicPr>
        <p:blipFill>
          <a:blip r:embed="rId3"/>
          <a:srcRect/>
          <a:stretch>
            <a:fillRect/>
          </a:stretch>
        </p:blipFill>
        <p:spPr bwMode="auto">
          <a:xfrm>
            <a:off x="6143636" y="285728"/>
            <a:ext cx="2143125" cy="1609726"/>
          </a:xfrm>
          <a:prstGeom prst="rect">
            <a:avLst/>
          </a:prstGeom>
          <a:noFill/>
        </p:spPr>
      </p:pic>
      <p:pic>
        <p:nvPicPr>
          <p:cNvPr id="125960" name="Picture 8" descr="http://upload.wikimedia.org/wikipedia/commons/thumb/9/96/Bayeux_Tapestry_WillelmDux.jpg/200px-Bayeux_Tapestry_WillelmDux.jpg"/>
          <p:cNvPicPr>
            <a:picLocks noChangeAspect="1" noChangeArrowheads="1"/>
          </p:cNvPicPr>
          <p:nvPr/>
        </p:nvPicPr>
        <p:blipFill>
          <a:blip r:embed="rId4"/>
          <a:srcRect/>
          <a:stretch>
            <a:fillRect/>
          </a:stretch>
        </p:blipFill>
        <p:spPr bwMode="auto">
          <a:xfrm>
            <a:off x="6143636" y="2214554"/>
            <a:ext cx="2143140" cy="1660934"/>
          </a:xfrm>
          <a:prstGeom prst="rect">
            <a:avLst/>
          </a:prstGeom>
          <a:noFill/>
        </p:spPr>
      </p:pic>
      <p:pic>
        <p:nvPicPr>
          <p:cNvPr id="125962" name="Picture 10" descr="Black-and-white photo of two dozen men in military uniforms and metal helmets sitting or standing in a muddy trench."/>
          <p:cNvPicPr>
            <a:picLocks noChangeAspect="1" noChangeArrowheads="1"/>
          </p:cNvPicPr>
          <p:nvPr/>
        </p:nvPicPr>
        <p:blipFill>
          <a:blip r:embed="rId5"/>
          <a:srcRect/>
          <a:stretch>
            <a:fillRect/>
          </a:stretch>
        </p:blipFill>
        <p:spPr bwMode="auto">
          <a:xfrm>
            <a:off x="2786050" y="4929198"/>
            <a:ext cx="2095500" cy="1485900"/>
          </a:xfrm>
          <a:prstGeom prst="rect">
            <a:avLst/>
          </a:prstGeom>
          <a:noFill/>
        </p:spPr>
      </p:pic>
      <p:pic>
        <p:nvPicPr>
          <p:cNvPr id="125964" name="Picture 12" descr="http://t3.gstatic.com/images?q=tbn:ANd9GcSfZwTcCMOc-ttJtcOe6q-E1yDMi5plDuTYgj6CACSAnbIrh_JGtQ"/>
          <p:cNvPicPr>
            <a:picLocks noChangeAspect="1" noChangeArrowheads="1"/>
          </p:cNvPicPr>
          <p:nvPr/>
        </p:nvPicPr>
        <p:blipFill>
          <a:blip r:embed="rId6"/>
          <a:srcRect/>
          <a:stretch>
            <a:fillRect/>
          </a:stretch>
        </p:blipFill>
        <p:spPr bwMode="auto">
          <a:xfrm>
            <a:off x="214282" y="4857760"/>
            <a:ext cx="2447925" cy="18669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57158" y="357166"/>
            <a:ext cx="6143668" cy="2123658"/>
          </a:xfrm>
          <a:prstGeom prst="rect">
            <a:avLst/>
          </a:prstGeom>
          <a:noFill/>
        </p:spPr>
        <p:txBody>
          <a:bodyPr wrap="square" rtlCol="0">
            <a:spAutoFit/>
          </a:bodyPr>
          <a:lstStyle/>
          <a:p>
            <a:r>
              <a:rPr lang="en-US" b="1" u="sng" dirty="0" smtClean="0">
                <a:latin typeface="Arial" pitchFamily="34" charset="0"/>
                <a:cs typeface="Arial" pitchFamily="34" charset="0"/>
              </a:rPr>
              <a:t>The most </a:t>
            </a:r>
            <a:r>
              <a:rPr lang="en-US" b="1" u="sng" dirty="0">
                <a:latin typeface="Arial" pitchFamily="34" charset="0"/>
                <a:cs typeface="Arial" pitchFamily="34" charset="0"/>
              </a:rPr>
              <a:t>i</a:t>
            </a:r>
            <a:r>
              <a:rPr lang="en-US" b="1" u="sng" dirty="0" smtClean="0">
                <a:latin typeface="Arial" pitchFamily="34" charset="0"/>
                <a:cs typeface="Arial" pitchFamily="34" charset="0"/>
              </a:rPr>
              <a:t>mportant cities</a:t>
            </a:r>
          </a:p>
          <a:p>
            <a:pPr marL="342900" indent="-342900">
              <a:buFont typeface="Arial" pitchFamily="34" charset="0"/>
              <a:buChar char="•"/>
            </a:pPr>
            <a:endParaRPr lang="en-US" sz="1600" dirty="0">
              <a:latin typeface="Arial" pitchFamily="34" charset="0"/>
              <a:cs typeface="Arial" pitchFamily="34" charset="0"/>
            </a:endParaRPr>
          </a:p>
          <a:p>
            <a:pPr marL="342900" indent="-342900">
              <a:buFont typeface="Arial" pitchFamily="34" charset="0"/>
              <a:buChar char="•"/>
            </a:pPr>
            <a:r>
              <a:rPr lang="en-US" b="1" dirty="0" smtClean="0">
                <a:latin typeface="Arial" pitchFamily="34" charset="0"/>
                <a:cs typeface="Arial" pitchFamily="34" charset="0"/>
              </a:rPr>
              <a:t>England</a:t>
            </a:r>
          </a:p>
          <a:p>
            <a:pPr marL="342900" indent="-342900"/>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marL="342900" indent="-342900"/>
            <a:r>
              <a:rPr lang="en-US" sz="1600" b="1" dirty="0">
                <a:latin typeface="Arial" pitchFamily="34" charset="0"/>
                <a:cs typeface="Arial" pitchFamily="34" charset="0"/>
              </a:rPr>
              <a:t>	</a:t>
            </a:r>
            <a:r>
              <a:rPr lang="en-US" sz="1600" b="1" u="sng" dirty="0" smtClean="0">
                <a:latin typeface="Arial" pitchFamily="34" charset="0"/>
                <a:cs typeface="Arial" pitchFamily="34" charset="0"/>
              </a:rPr>
              <a:t>London</a:t>
            </a:r>
            <a:r>
              <a:rPr lang="en-US" sz="1600" dirty="0" smtClean="0">
                <a:latin typeface="Arial" pitchFamily="34" charset="0"/>
                <a:cs typeface="Arial" pitchFamily="34" charset="0"/>
              </a:rPr>
              <a:t>- capital city of United Kingdom and its biggest city. It is the most important financial center in Europe. It has  world's largest city airport system. With </a:t>
            </a:r>
            <a:r>
              <a:rPr lang="cs-CZ" sz="1600" dirty="0" smtClean="0">
                <a:latin typeface="Arial" pitchFamily="34" charset="0"/>
                <a:cs typeface="Arial" pitchFamily="34" charset="0"/>
              </a:rPr>
              <a:t>8,278,251</a:t>
            </a:r>
            <a:r>
              <a:rPr lang="en-US" sz="1600" dirty="0" smtClean="0">
                <a:latin typeface="Arial" pitchFamily="34" charset="0"/>
                <a:cs typeface="Arial" pitchFamily="34" charset="0"/>
              </a:rPr>
              <a:t> inhabitants it is the most populous city in Europe. Important center of culture.</a:t>
            </a:r>
            <a:endParaRPr lang="cs-CZ" sz="1600" dirty="0">
              <a:latin typeface="Arial" pitchFamily="34" charset="0"/>
              <a:cs typeface="Arial" pitchFamily="34" charset="0"/>
            </a:endParaRPr>
          </a:p>
        </p:txBody>
      </p:sp>
      <p:pic>
        <p:nvPicPr>
          <p:cNvPr id="126978" name="Picture 2" descr="http://upload.wikimedia.org/wikipedia/commons/thumb/b/b4/Buckingham_Palace%2C_London_-_April_2009.jpg/350px-Buckingham_Palace%2C_London_-_April_2009.jpg"/>
          <p:cNvPicPr>
            <a:picLocks noChangeAspect="1" noChangeArrowheads="1"/>
          </p:cNvPicPr>
          <p:nvPr/>
        </p:nvPicPr>
        <p:blipFill>
          <a:blip r:embed="rId2"/>
          <a:srcRect/>
          <a:stretch>
            <a:fillRect/>
          </a:stretch>
        </p:blipFill>
        <p:spPr bwMode="auto">
          <a:xfrm>
            <a:off x="285720" y="2643182"/>
            <a:ext cx="2928958" cy="1916376"/>
          </a:xfrm>
          <a:prstGeom prst="rect">
            <a:avLst/>
          </a:prstGeom>
          <a:noFill/>
        </p:spPr>
      </p:pic>
      <p:pic>
        <p:nvPicPr>
          <p:cNvPr id="126980" name="Picture 4" descr="http://t2.gstatic.com/images?q=tbn:ANd9GcStAhtrhcXSB5uZdgU6POBoUHBR4vBar17o2YDkjhFWktonnVkX"/>
          <p:cNvPicPr>
            <a:picLocks noChangeAspect="1" noChangeArrowheads="1"/>
          </p:cNvPicPr>
          <p:nvPr/>
        </p:nvPicPr>
        <p:blipFill>
          <a:blip r:embed="rId3"/>
          <a:srcRect/>
          <a:stretch>
            <a:fillRect/>
          </a:stretch>
        </p:blipFill>
        <p:spPr bwMode="auto">
          <a:xfrm>
            <a:off x="3357554" y="2643182"/>
            <a:ext cx="2457450" cy="1857376"/>
          </a:xfrm>
          <a:prstGeom prst="rect">
            <a:avLst/>
          </a:prstGeom>
          <a:noFill/>
        </p:spPr>
      </p:pic>
      <p:pic>
        <p:nvPicPr>
          <p:cNvPr id="126982" name="Picture 6" descr="http://upload.wikimedia.org/wikipedia/commons/thumb/3/3a/British_Museum_from_NE_2.JPG/250px-British_Museum_from_NE_2.JPG"/>
          <p:cNvPicPr>
            <a:picLocks noChangeAspect="1" noChangeArrowheads="1"/>
          </p:cNvPicPr>
          <p:nvPr/>
        </p:nvPicPr>
        <p:blipFill>
          <a:blip r:embed="rId4"/>
          <a:srcRect/>
          <a:stretch>
            <a:fillRect/>
          </a:stretch>
        </p:blipFill>
        <p:spPr bwMode="auto">
          <a:xfrm>
            <a:off x="6500826" y="428604"/>
            <a:ext cx="2381250" cy="1790701"/>
          </a:xfrm>
          <a:prstGeom prst="rect">
            <a:avLst/>
          </a:prstGeom>
          <a:noFill/>
        </p:spPr>
      </p:pic>
      <p:pic>
        <p:nvPicPr>
          <p:cNvPr id="126984" name="Picture 8" descr="http://t1.gstatic.com/images?q=tbn:ANd9GcQM1ucizEYPTSl7UoTAPW2oOmQ5ymG0JUvRUwOC33ue1GgcA1w4"/>
          <p:cNvPicPr>
            <a:picLocks noChangeAspect="1" noChangeArrowheads="1"/>
          </p:cNvPicPr>
          <p:nvPr/>
        </p:nvPicPr>
        <p:blipFill>
          <a:blip r:embed="rId5"/>
          <a:srcRect/>
          <a:stretch>
            <a:fillRect/>
          </a:stretch>
        </p:blipFill>
        <p:spPr bwMode="auto">
          <a:xfrm>
            <a:off x="6357950" y="2500306"/>
            <a:ext cx="2543175" cy="1800225"/>
          </a:xfrm>
          <a:prstGeom prst="rect">
            <a:avLst/>
          </a:prstGeom>
          <a:noFill/>
        </p:spPr>
      </p:pic>
      <p:pic>
        <p:nvPicPr>
          <p:cNvPr id="126986" name="Picture 10" descr="http://t0.gstatic.com/images?q=tbn:ANd9GcT9CTlbTs_J-OGZ3o2jqdyMYgv89ESwfwj-KmAeDEzPJ4YFjRY54A"/>
          <p:cNvPicPr>
            <a:picLocks noChangeAspect="1" noChangeArrowheads="1"/>
          </p:cNvPicPr>
          <p:nvPr/>
        </p:nvPicPr>
        <p:blipFill>
          <a:blip r:embed="rId6"/>
          <a:srcRect/>
          <a:stretch>
            <a:fillRect/>
          </a:stretch>
        </p:blipFill>
        <p:spPr bwMode="auto">
          <a:xfrm>
            <a:off x="3286116" y="4714884"/>
            <a:ext cx="2466975" cy="1847851"/>
          </a:xfrm>
          <a:prstGeom prst="rect">
            <a:avLst/>
          </a:prstGeom>
          <a:noFill/>
        </p:spPr>
      </p:pic>
      <p:pic>
        <p:nvPicPr>
          <p:cNvPr id="126988" name="Picture 12" descr="http://upload.wikimedia.org/wikipedia/commons/thumb/2/21/Fountain_in_Trafalgar_Square_2.jpg/250px-Fountain_in_Trafalgar_Square_2.jpg"/>
          <p:cNvPicPr>
            <a:picLocks noChangeAspect="1" noChangeArrowheads="1"/>
          </p:cNvPicPr>
          <p:nvPr/>
        </p:nvPicPr>
        <p:blipFill>
          <a:blip r:embed="rId7"/>
          <a:srcRect/>
          <a:stretch>
            <a:fillRect/>
          </a:stretch>
        </p:blipFill>
        <p:spPr bwMode="auto">
          <a:xfrm>
            <a:off x="571472" y="4786322"/>
            <a:ext cx="2381250" cy="1590675"/>
          </a:xfrm>
          <a:prstGeom prst="rect">
            <a:avLst/>
          </a:prstGeom>
          <a:noFill/>
        </p:spPr>
      </p:pic>
      <p:pic>
        <p:nvPicPr>
          <p:cNvPr id="126990" name="Picture 14" descr="http://media-3.web.britannica.com/eb-media/39/99939-004-E4E8935E.jpg"/>
          <p:cNvPicPr>
            <a:picLocks noChangeAspect="1" noChangeArrowheads="1"/>
          </p:cNvPicPr>
          <p:nvPr/>
        </p:nvPicPr>
        <p:blipFill>
          <a:blip r:embed="rId8"/>
          <a:srcRect/>
          <a:stretch>
            <a:fillRect/>
          </a:stretch>
        </p:blipFill>
        <p:spPr bwMode="auto">
          <a:xfrm>
            <a:off x="6000760" y="4500570"/>
            <a:ext cx="3000396" cy="200208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85720" y="285728"/>
            <a:ext cx="6000792" cy="1384995"/>
          </a:xfrm>
          <a:prstGeom prst="rect">
            <a:avLst/>
          </a:prstGeom>
          <a:noFill/>
        </p:spPr>
        <p:txBody>
          <a:bodyPr wrap="square" rtlCol="0">
            <a:spAutoFit/>
          </a:bodyPr>
          <a:lstStyle/>
          <a:p>
            <a:pPr>
              <a:buFont typeface="Arial" pitchFamily="34" charset="0"/>
              <a:buChar char="•"/>
            </a:pPr>
            <a:r>
              <a:rPr lang="en-US" b="1" dirty="0" smtClean="0">
                <a:latin typeface="Arial" pitchFamily="34" charset="0"/>
                <a:cs typeface="Arial" pitchFamily="34" charset="0"/>
              </a:rPr>
              <a:t>Wales</a:t>
            </a:r>
          </a:p>
          <a:p>
            <a:r>
              <a:rPr lang="en-US" b="1" dirty="0">
                <a:latin typeface="Arial" pitchFamily="34" charset="0"/>
                <a:cs typeface="Arial" pitchFamily="34" charset="0"/>
              </a:rPr>
              <a:t> </a:t>
            </a:r>
            <a:endParaRPr lang="en-US" sz="1600" b="1" u="sng" dirty="0" smtClean="0">
              <a:latin typeface="Arial" pitchFamily="34" charset="0"/>
              <a:cs typeface="Arial" pitchFamily="34" charset="0"/>
            </a:endParaRPr>
          </a:p>
          <a:p>
            <a:r>
              <a:rPr lang="en-US" sz="1600" b="1" u="sng" dirty="0" smtClean="0">
                <a:latin typeface="Arial" pitchFamily="34" charset="0"/>
                <a:cs typeface="Arial" pitchFamily="34" charset="0"/>
              </a:rPr>
              <a:t>Cardiff</a:t>
            </a:r>
            <a:r>
              <a:rPr lang="en-US" sz="1600" dirty="0" smtClean="0">
                <a:latin typeface="Arial" pitchFamily="34" charset="0"/>
                <a:cs typeface="Arial" pitchFamily="34" charset="0"/>
              </a:rPr>
              <a:t>- capital city of Wales. Population is 861400 inhabitants. It is the largest media centre in the UK outside the London. BBC drama village is located in Cardiff. </a:t>
            </a:r>
            <a:endParaRPr lang="cs-CZ" b="1" dirty="0">
              <a:latin typeface="Arial" pitchFamily="34" charset="0"/>
              <a:cs typeface="Arial" pitchFamily="34" charset="0"/>
            </a:endParaRPr>
          </a:p>
        </p:txBody>
      </p:sp>
      <p:pic>
        <p:nvPicPr>
          <p:cNvPr id="128002" name="Picture 2" descr="http://www.holidaym.ru/mel/england/images/cardiff_bay4_b.jpg"/>
          <p:cNvPicPr>
            <a:picLocks noChangeAspect="1" noChangeArrowheads="1"/>
          </p:cNvPicPr>
          <p:nvPr/>
        </p:nvPicPr>
        <p:blipFill>
          <a:blip r:embed="rId2"/>
          <a:srcRect/>
          <a:stretch>
            <a:fillRect/>
          </a:stretch>
        </p:blipFill>
        <p:spPr bwMode="auto">
          <a:xfrm>
            <a:off x="6215074" y="285728"/>
            <a:ext cx="2643206" cy="1724837"/>
          </a:xfrm>
          <a:prstGeom prst="rect">
            <a:avLst/>
          </a:prstGeom>
          <a:noFill/>
        </p:spPr>
      </p:pic>
      <p:pic>
        <p:nvPicPr>
          <p:cNvPr id="128004" name="Picture 4" descr="http://t0.gstatic.com/images?q=tbn:ANd9GcQDtODXO2410pGzipA25QnOEmsv_qrfUKaHcIGo2WbGc7HVID2a"/>
          <p:cNvPicPr>
            <a:picLocks noChangeAspect="1" noChangeArrowheads="1"/>
          </p:cNvPicPr>
          <p:nvPr/>
        </p:nvPicPr>
        <p:blipFill>
          <a:blip r:embed="rId3"/>
          <a:srcRect/>
          <a:stretch>
            <a:fillRect/>
          </a:stretch>
        </p:blipFill>
        <p:spPr bwMode="auto">
          <a:xfrm>
            <a:off x="357158" y="1643050"/>
            <a:ext cx="2476500" cy="1847851"/>
          </a:xfrm>
          <a:prstGeom prst="rect">
            <a:avLst/>
          </a:prstGeom>
          <a:noFill/>
        </p:spPr>
      </p:pic>
      <p:pic>
        <p:nvPicPr>
          <p:cNvPr id="128006" name="Picture 6" descr="http://t0.gstatic.com/images?q=tbn:ANd9GcSjjp2uOqUpdqKPy4kyN3RBhLAUB2vzm7ii8cJquP1YS4vUt9Dl"/>
          <p:cNvPicPr>
            <a:picLocks noChangeAspect="1" noChangeArrowheads="1"/>
          </p:cNvPicPr>
          <p:nvPr/>
        </p:nvPicPr>
        <p:blipFill>
          <a:blip r:embed="rId4"/>
          <a:srcRect/>
          <a:stretch>
            <a:fillRect/>
          </a:stretch>
        </p:blipFill>
        <p:spPr bwMode="auto">
          <a:xfrm>
            <a:off x="3286116" y="1643050"/>
            <a:ext cx="2619375" cy="1743076"/>
          </a:xfrm>
          <a:prstGeom prst="rect">
            <a:avLst/>
          </a:prstGeom>
          <a:noFill/>
        </p:spPr>
      </p:pic>
      <p:sp>
        <p:nvSpPr>
          <p:cNvPr id="7" name="TextovéPole 6"/>
          <p:cNvSpPr txBox="1"/>
          <p:nvPr/>
        </p:nvSpPr>
        <p:spPr>
          <a:xfrm>
            <a:off x="357158" y="3857628"/>
            <a:ext cx="5143536" cy="1107996"/>
          </a:xfrm>
          <a:prstGeom prst="rect">
            <a:avLst/>
          </a:prstGeom>
          <a:noFill/>
        </p:spPr>
        <p:txBody>
          <a:bodyPr wrap="square" rtlCol="0">
            <a:spAutoFit/>
          </a:bodyPr>
          <a:lstStyle/>
          <a:p>
            <a:pPr>
              <a:buFont typeface="Arial" pitchFamily="34" charset="0"/>
              <a:buChar char="•"/>
            </a:pPr>
            <a:r>
              <a:rPr lang="en-US" b="1" dirty="0" smtClean="0">
                <a:latin typeface="Arial" pitchFamily="34" charset="0"/>
                <a:cs typeface="Arial" pitchFamily="34" charset="0"/>
              </a:rPr>
              <a:t>Scotland</a:t>
            </a:r>
            <a:r>
              <a:rPr lang="en-US" b="1" dirty="0" smtClean="0"/>
              <a:t> </a:t>
            </a:r>
          </a:p>
          <a:p>
            <a:r>
              <a:rPr lang="cs-CZ" sz="1600" b="1" u="sng" dirty="0" smtClean="0">
                <a:latin typeface="Arial" pitchFamily="34" charset="0"/>
                <a:cs typeface="Arial" pitchFamily="34" charset="0"/>
              </a:rPr>
              <a:t>Edinburgh</a:t>
            </a:r>
            <a:r>
              <a:rPr lang="en-US" sz="1600" dirty="0" smtClean="0">
                <a:latin typeface="Arial" pitchFamily="34" charset="0"/>
                <a:cs typeface="Arial" pitchFamily="34" charset="0"/>
              </a:rPr>
              <a:t>-capital city of Scotland. Population is 495360 people. Great number of festivals takes place here. Industrial center of Scotland.</a:t>
            </a:r>
            <a:endParaRPr lang="cs-CZ" sz="1600" b="1" u="sng" dirty="0">
              <a:latin typeface="Arial" pitchFamily="34" charset="0"/>
              <a:cs typeface="Arial" pitchFamily="34" charset="0"/>
            </a:endParaRPr>
          </a:p>
        </p:txBody>
      </p:sp>
      <p:pic>
        <p:nvPicPr>
          <p:cNvPr id="128008" name="Picture 8" descr="http://upload.wikimedia.org/wikipedia/commons/thumb/4/46/Edinburgh_Hogmanay_Longship.jpg/220px-Edinburgh_Hogmanay_Longship.jpg"/>
          <p:cNvPicPr>
            <a:picLocks noChangeAspect="1" noChangeArrowheads="1"/>
          </p:cNvPicPr>
          <p:nvPr/>
        </p:nvPicPr>
        <p:blipFill>
          <a:blip r:embed="rId5"/>
          <a:srcRect/>
          <a:stretch>
            <a:fillRect/>
          </a:stretch>
        </p:blipFill>
        <p:spPr bwMode="auto">
          <a:xfrm>
            <a:off x="500034" y="5000636"/>
            <a:ext cx="2095500" cy="1571626"/>
          </a:xfrm>
          <a:prstGeom prst="rect">
            <a:avLst/>
          </a:prstGeom>
          <a:noFill/>
        </p:spPr>
      </p:pic>
      <p:pic>
        <p:nvPicPr>
          <p:cNvPr id="128010" name="Picture 10" descr="http://www.edinburghskeptics.co.uk/wp-content/uploads/2012/04/edinburgh1.jpg"/>
          <p:cNvPicPr>
            <a:picLocks noChangeAspect="1" noChangeArrowheads="1"/>
          </p:cNvPicPr>
          <p:nvPr/>
        </p:nvPicPr>
        <p:blipFill>
          <a:blip r:embed="rId6"/>
          <a:srcRect/>
          <a:stretch>
            <a:fillRect/>
          </a:stretch>
        </p:blipFill>
        <p:spPr bwMode="auto">
          <a:xfrm>
            <a:off x="5429256" y="3714752"/>
            <a:ext cx="3528705" cy="2571768"/>
          </a:xfrm>
          <a:prstGeom prst="rect">
            <a:avLst/>
          </a:prstGeom>
          <a:noFill/>
        </p:spPr>
      </p:pic>
      <p:pic>
        <p:nvPicPr>
          <p:cNvPr id="128012" name="Picture 12" descr="http://t0.gstatic.com/images?q=tbn:ANd9GcTrc7kRcK0wWqXOndfyqU6_juYCn2uTzJQU2sPhEWHk2Uu4iopFGg"/>
          <p:cNvPicPr>
            <a:picLocks noChangeAspect="1" noChangeArrowheads="1"/>
          </p:cNvPicPr>
          <p:nvPr/>
        </p:nvPicPr>
        <p:blipFill>
          <a:blip r:embed="rId7"/>
          <a:srcRect/>
          <a:stretch>
            <a:fillRect/>
          </a:stretch>
        </p:blipFill>
        <p:spPr bwMode="auto">
          <a:xfrm>
            <a:off x="2857488" y="5000636"/>
            <a:ext cx="2214578" cy="15199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214290"/>
            <a:ext cx="5643602" cy="1661993"/>
          </a:xfrm>
          <a:prstGeom prst="rect">
            <a:avLst/>
          </a:prstGeom>
          <a:noFill/>
        </p:spPr>
        <p:txBody>
          <a:bodyPr wrap="square" rtlCol="0">
            <a:spAutoFit/>
          </a:bodyPr>
          <a:lstStyle/>
          <a:p>
            <a:pPr>
              <a:buFont typeface="Arial" pitchFamily="34" charset="0"/>
              <a:buChar char="•"/>
            </a:pPr>
            <a:r>
              <a:rPr lang="en-US" b="1" dirty="0" smtClean="0">
                <a:latin typeface="Arial" pitchFamily="34" charset="0"/>
                <a:cs typeface="Arial" pitchFamily="34" charset="0"/>
              </a:rPr>
              <a:t>Northern Ireland</a:t>
            </a:r>
          </a:p>
          <a:p>
            <a:r>
              <a:rPr lang="en-US" b="1" dirty="0">
                <a:latin typeface="Arial" pitchFamily="34" charset="0"/>
                <a:cs typeface="Arial" pitchFamily="34" charset="0"/>
              </a:rPr>
              <a:t> </a:t>
            </a:r>
            <a:r>
              <a:rPr lang="en-US" sz="1600" b="1" u="sng" dirty="0" smtClean="0">
                <a:latin typeface="Arial" pitchFamily="34" charset="0"/>
                <a:cs typeface="Arial" pitchFamily="34" charset="0"/>
              </a:rPr>
              <a:t>Belfast</a:t>
            </a:r>
            <a:r>
              <a:rPr lang="en-US" sz="1600" dirty="0" smtClean="0">
                <a:latin typeface="Arial" pitchFamily="34" charset="0"/>
                <a:cs typeface="Arial" pitchFamily="34" charset="0"/>
              </a:rPr>
              <a:t>- capital of Northern Ireland, with total population of</a:t>
            </a:r>
          </a:p>
          <a:p>
            <a:r>
              <a:rPr lang="en-US" sz="1600" dirty="0" smtClean="0">
                <a:latin typeface="Arial" pitchFamily="34" charset="0"/>
                <a:cs typeface="Arial" pitchFamily="34" charset="0"/>
              </a:rPr>
              <a:t>641638 inhabitants.</a:t>
            </a:r>
            <a:r>
              <a:rPr lang="en-US" sz="1600" dirty="0" smtClean="0"/>
              <a:t> </a:t>
            </a:r>
            <a:r>
              <a:rPr lang="en-US" sz="1600" dirty="0" smtClean="0">
                <a:latin typeface="Arial" pitchFamily="34" charset="0"/>
                <a:cs typeface="Arial" pitchFamily="34" charset="0"/>
              </a:rPr>
              <a:t>Belfast is a centre of industry, arts, higher education and business, a legal centre and is the economic centre of Northern Ireland. </a:t>
            </a:r>
            <a:endParaRPr lang="en-US" b="1" dirty="0" smtClean="0">
              <a:latin typeface="Arial" pitchFamily="34" charset="0"/>
              <a:cs typeface="Arial" pitchFamily="34" charset="0"/>
            </a:endParaRPr>
          </a:p>
          <a:p>
            <a:endParaRPr lang="cs-CZ" b="1" dirty="0">
              <a:latin typeface="Arial" pitchFamily="34" charset="0"/>
              <a:cs typeface="Arial" pitchFamily="34" charset="0"/>
            </a:endParaRPr>
          </a:p>
        </p:txBody>
      </p:sp>
      <p:pic>
        <p:nvPicPr>
          <p:cNvPr id="129026" name="Picture 2" descr="http://t0.gstatic.com/images?q=tbn:ANd9GcRQp8v5xUFiqsWArzo4_k4rDFiVC1VifGCnxy_UrxVVN8p8YJ5N"/>
          <p:cNvPicPr>
            <a:picLocks noChangeAspect="1" noChangeArrowheads="1"/>
          </p:cNvPicPr>
          <p:nvPr/>
        </p:nvPicPr>
        <p:blipFill>
          <a:blip r:embed="rId2"/>
          <a:srcRect/>
          <a:stretch>
            <a:fillRect/>
          </a:stretch>
        </p:blipFill>
        <p:spPr bwMode="auto">
          <a:xfrm>
            <a:off x="6000760" y="142853"/>
            <a:ext cx="2428892" cy="1551791"/>
          </a:xfrm>
          <a:prstGeom prst="rect">
            <a:avLst/>
          </a:prstGeom>
          <a:noFill/>
        </p:spPr>
      </p:pic>
      <p:pic>
        <p:nvPicPr>
          <p:cNvPr id="129028" name="Picture 4" descr="http://upload.wikimedia.org/wikipedia/commons/thumb/6/6d/Belfast_Castle%2C_Northern_Ireland.jpg/220px-Belfast_Castle%2C_Northern_Ireland.jpg"/>
          <p:cNvPicPr>
            <a:picLocks noChangeAspect="1" noChangeArrowheads="1"/>
          </p:cNvPicPr>
          <p:nvPr/>
        </p:nvPicPr>
        <p:blipFill>
          <a:blip r:embed="rId3"/>
          <a:srcRect/>
          <a:stretch>
            <a:fillRect/>
          </a:stretch>
        </p:blipFill>
        <p:spPr bwMode="auto">
          <a:xfrm>
            <a:off x="357158" y="1643050"/>
            <a:ext cx="2095500" cy="1409700"/>
          </a:xfrm>
          <a:prstGeom prst="rect">
            <a:avLst/>
          </a:prstGeom>
          <a:noFill/>
        </p:spPr>
      </p:pic>
      <p:pic>
        <p:nvPicPr>
          <p:cNvPr id="129030" name="Picture 6" descr="http://upload.wikimedia.org/wikipedia/commons/thumb/f/f5/QUB.jpg/220px-QUB.jpg"/>
          <p:cNvPicPr>
            <a:picLocks noChangeAspect="1" noChangeArrowheads="1"/>
          </p:cNvPicPr>
          <p:nvPr/>
        </p:nvPicPr>
        <p:blipFill>
          <a:blip r:embed="rId4"/>
          <a:srcRect/>
          <a:stretch>
            <a:fillRect/>
          </a:stretch>
        </p:blipFill>
        <p:spPr bwMode="auto">
          <a:xfrm>
            <a:off x="2928926" y="1643050"/>
            <a:ext cx="2095500" cy="1581151"/>
          </a:xfrm>
          <a:prstGeom prst="rect">
            <a:avLst/>
          </a:prstGeom>
          <a:noFill/>
        </p:spPr>
      </p:pic>
      <p:pic>
        <p:nvPicPr>
          <p:cNvPr id="129032" name="Picture 8" descr="http://upload.wikimedia.org/wikipedia/commons/thumb/c/c5/Harlandandwolffcranes.JPG/220px-Harlandandwolffcranes.JPG"/>
          <p:cNvPicPr>
            <a:picLocks noChangeAspect="1" noChangeArrowheads="1"/>
          </p:cNvPicPr>
          <p:nvPr/>
        </p:nvPicPr>
        <p:blipFill>
          <a:blip r:embed="rId5"/>
          <a:srcRect/>
          <a:stretch>
            <a:fillRect/>
          </a:stretch>
        </p:blipFill>
        <p:spPr bwMode="auto">
          <a:xfrm>
            <a:off x="5429256" y="1714488"/>
            <a:ext cx="2095500" cy="1390651"/>
          </a:xfrm>
          <a:prstGeom prst="rect">
            <a:avLst/>
          </a:prstGeom>
          <a:noFill/>
        </p:spPr>
      </p:pic>
      <p:sp>
        <p:nvSpPr>
          <p:cNvPr id="8" name="TextovéPole 7"/>
          <p:cNvSpPr txBox="1"/>
          <p:nvPr/>
        </p:nvSpPr>
        <p:spPr>
          <a:xfrm>
            <a:off x="285720" y="3571876"/>
            <a:ext cx="4286280" cy="2369880"/>
          </a:xfrm>
          <a:prstGeom prst="rect">
            <a:avLst/>
          </a:prstGeom>
          <a:noFill/>
        </p:spPr>
        <p:txBody>
          <a:bodyPr wrap="square" rtlCol="0">
            <a:spAutoFit/>
          </a:bodyPr>
          <a:lstStyle/>
          <a:p>
            <a:r>
              <a:rPr lang="en-US" b="1" u="sng" dirty="0" smtClean="0">
                <a:latin typeface="Arial" pitchFamily="34" charset="0"/>
                <a:cs typeface="Arial" pitchFamily="34" charset="0"/>
              </a:rPr>
              <a:t>Sports</a:t>
            </a:r>
          </a:p>
          <a:p>
            <a:endParaRPr lang="en-US" b="1" u="sng" dirty="0">
              <a:latin typeface="Arial" pitchFamily="34" charset="0"/>
              <a:cs typeface="Arial" pitchFamily="34" charset="0"/>
            </a:endParaRPr>
          </a:p>
          <a:p>
            <a:pPr>
              <a:buFont typeface="Arial" pitchFamily="34" charset="0"/>
              <a:buChar char="•"/>
            </a:pPr>
            <a:r>
              <a:rPr lang="en-US" sz="1600" b="1" u="sng" dirty="0" smtClean="0">
                <a:latin typeface="Arial" pitchFamily="34" charset="0"/>
                <a:cs typeface="Arial" pitchFamily="34" charset="0"/>
              </a:rPr>
              <a:t>Rugby</a:t>
            </a:r>
            <a:r>
              <a:rPr lang="en-US" sz="1600" dirty="0" smtClean="0">
                <a:latin typeface="Arial" pitchFamily="34" charset="0"/>
                <a:cs typeface="Arial" pitchFamily="34" charset="0"/>
              </a:rPr>
              <a:t>-Rugby football was developed from a version of football played at Rugby School and was originally one of several versions of football played at English public schools during the 19th century. Now it is one of the most popular sports in UK and it is known all over the world.</a:t>
            </a:r>
            <a:endParaRPr lang="cs-CZ" sz="1600" b="1" u="sng" dirty="0">
              <a:latin typeface="Arial" pitchFamily="34" charset="0"/>
              <a:cs typeface="Arial" pitchFamily="34" charset="0"/>
            </a:endParaRPr>
          </a:p>
        </p:txBody>
      </p:sp>
      <p:pic>
        <p:nvPicPr>
          <p:cNvPr id="129034" name="Picture 10" descr="http://upload.wikimedia.org/wikipedia/commons/thumb/6/66/Rugby_School_850.jpg/220px-Rugby_School_850.jpg"/>
          <p:cNvPicPr>
            <a:picLocks noChangeAspect="1" noChangeArrowheads="1"/>
          </p:cNvPicPr>
          <p:nvPr/>
        </p:nvPicPr>
        <p:blipFill>
          <a:blip r:embed="rId6"/>
          <a:srcRect/>
          <a:stretch>
            <a:fillRect/>
          </a:stretch>
        </p:blipFill>
        <p:spPr bwMode="auto">
          <a:xfrm>
            <a:off x="2285984" y="5643578"/>
            <a:ext cx="1857388" cy="1097547"/>
          </a:xfrm>
          <a:prstGeom prst="rect">
            <a:avLst/>
          </a:prstGeom>
          <a:noFill/>
        </p:spPr>
      </p:pic>
      <p:pic>
        <p:nvPicPr>
          <p:cNvPr id="129036" name="Picture 12" descr="http://t1.gstatic.com/images?q=tbn:ANd9GcRS8B7k8NbciQoZIhYxalbh88Xmem8x980gqWj2vfirnDkwzamy"/>
          <p:cNvPicPr>
            <a:picLocks noChangeAspect="1" noChangeArrowheads="1"/>
          </p:cNvPicPr>
          <p:nvPr/>
        </p:nvPicPr>
        <p:blipFill>
          <a:blip r:embed="rId7"/>
          <a:srcRect/>
          <a:stretch>
            <a:fillRect/>
          </a:stretch>
        </p:blipFill>
        <p:spPr bwMode="auto">
          <a:xfrm>
            <a:off x="4500562" y="3357562"/>
            <a:ext cx="2324100" cy="1962150"/>
          </a:xfrm>
          <a:prstGeom prst="rect">
            <a:avLst/>
          </a:prstGeom>
          <a:noFill/>
        </p:spPr>
      </p:pic>
      <p:pic>
        <p:nvPicPr>
          <p:cNvPr id="129038" name="Picture 14" descr="http://t3.gstatic.com/images?q=tbn:ANd9GcTNAWA7LZnXBcH3KaM4C9w39BSff8wDhmksQw9WHsZXm3Un5w9A"/>
          <p:cNvPicPr>
            <a:picLocks noChangeAspect="1" noChangeArrowheads="1"/>
          </p:cNvPicPr>
          <p:nvPr/>
        </p:nvPicPr>
        <p:blipFill>
          <a:blip r:embed="rId8"/>
          <a:srcRect/>
          <a:stretch>
            <a:fillRect/>
          </a:stretch>
        </p:blipFill>
        <p:spPr bwMode="auto">
          <a:xfrm>
            <a:off x="4500562" y="5357826"/>
            <a:ext cx="2071702" cy="1344008"/>
          </a:xfrm>
          <a:prstGeom prst="rect">
            <a:avLst/>
          </a:prstGeom>
          <a:noFill/>
        </p:spPr>
      </p:pic>
      <p:pic>
        <p:nvPicPr>
          <p:cNvPr id="129040" name="Picture 16" descr="http://t3.gstatic.com/images?q=tbn:ANd9GcSirINltgMSTTHGvwz3gEE2bvCS7r2NhqeBkNL1FpMuB2a-cJRr"/>
          <p:cNvPicPr>
            <a:picLocks noChangeAspect="1" noChangeArrowheads="1"/>
          </p:cNvPicPr>
          <p:nvPr/>
        </p:nvPicPr>
        <p:blipFill>
          <a:blip r:embed="rId9"/>
          <a:srcRect/>
          <a:stretch>
            <a:fillRect/>
          </a:stretch>
        </p:blipFill>
        <p:spPr bwMode="auto">
          <a:xfrm>
            <a:off x="6715140" y="5357826"/>
            <a:ext cx="2000264" cy="1331086"/>
          </a:xfrm>
          <a:prstGeom prst="rect">
            <a:avLst/>
          </a:prstGeom>
          <a:noFill/>
        </p:spPr>
      </p:pic>
      <p:pic>
        <p:nvPicPr>
          <p:cNvPr id="129042" name="Picture 18" descr="http://t0.gstatic.com/images?q=tbn:ANd9GcTFeIS3_zk_1sP83oBtZiMDKw9lbMyBnEn1SBskYt1WTqtG_EtV"/>
          <p:cNvPicPr>
            <a:picLocks noChangeAspect="1" noChangeArrowheads="1"/>
          </p:cNvPicPr>
          <p:nvPr/>
        </p:nvPicPr>
        <p:blipFill>
          <a:blip r:embed="rId10"/>
          <a:srcRect/>
          <a:stretch>
            <a:fillRect/>
          </a:stretch>
        </p:blipFill>
        <p:spPr bwMode="auto">
          <a:xfrm>
            <a:off x="6858016" y="3357562"/>
            <a:ext cx="2113432" cy="17145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214290"/>
            <a:ext cx="4857784" cy="1569660"/>
          </a:xfrm>
          <a:prstGeom prst="rect">
            <a:avLst/>
          </a:prstGeom>
          <a:noFill/>
        </p:spPr>
        <p:txBody>
          <a:bodyPr wrap="square" rtlCol="0">
            <a:spAutoFit/>
          </a:bodyPr>
          <a:lstStyle/>
          <a:p>
            <a:pPr>
              <a:buFont typeface="Arial" pitchFamily="34" charset="0"/>
              <a:buChar char="•"/>
            </a:pPr>
            <a:r>
              <a:rPr lang="en-US" sz="1600" b="1" u="sng" dirty="0" smtClean="0">
                <a:latin typeface="Arial" pitchFamily="34" charset="0"/>
                <a:cs typeface="Arial" pitchFamily="34" charset="0"/>
              </a:rPr>
              <a:t>Football</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Football is a national sport in England. The first modern set of rules were established in 1863 in London, but the game itself is older, it appeared in the 14</a:t>
            </a:r>
            <a:r>
              <a:rPr lang="en-US" sz="1600" baseline="30000" dirty="0" smtClean="0">
                <a:latin typeface="Arial" pitchFamily="34" charset="0"/>
                <a:cs typeface="Arial" pitchFamily="34" charset="0"/>
              </a:rPr>
              <a:t>th</a:t>
            </a:r>
            <a:r>
              <a:rPr lang="en-US" sz="1600" dirty="0" smtClean="0">
                <a:latin typeface="Arial" pitchFamily="34" charset="0"/>
                <a:cs typeface="Arial" pitchFamily="34" charset="0"/>
              </a:rPr>
              <a:t> century.</a:t>
            </a:r>
            <a:r>
              <a:rPr lang="cs-CZ" sz="1600" dirty="0" smtClean="0"/>
              <a:t> </a:t>
            </a:r>
            <a:r>
              <a:rPr lang="cs-CZ" sz="1600" dirty="0" smtClean="0">
                <a:latin typeface="Arial" pitchFamily="34" charset="0"/>
                <a:cs typeface="Arial" pitchFamily="34" charset="0"/>
              </a:rPr>
              <a:t>Today England's</a:t>
            </a:r>
            <a:r>
              <a:rPr lang="en-US" sz="1600" dirty="0" smtClean="0">
                <a:latin typeface="Arial" pitchFamily="34" charset="0"/>
                <a:cs typeface="Arial" pitchFamily="34" charset="0"/>
              </a:rPr>
              <a:t> Premier League is the most popular football league in the world.</a:t>
            </a:r>
            <a:endParaRPr lang="cs-CZ" sz="1600" b="1" u="sng" dirty="0">
              <a:latin typeface="Arial" pitchFamily="34" charset="0"/>
              <a:cs typeface="Arial" pitchFamily="34" charset="0"/>
            </a:endParaRPr>
          </a:p>
        </p:txBody>
      </p:sp>
      <p:pic>
        <p:nvPicPr>
          <p:cNvPr id="130050" name="Picture 2" descr="http://t2.gstatic.com/images?q=tbn:ANd9GcQTYbG-8lqmnveFmpGMbgmKH45hhzP2sMGg7d6gj4bu7Layd4nHJA"/>
          <p:cNvPicPr>
            <a:picLocks noChangeAspect="1" noChangeArrowheads="1"/>
          </p:cNvPicPr>
          <p:nvPr/>
        </p:nvPicPr>
        <p:blipFill>
          <a:blip r:embed="rId2"/>
          <a:srcRect/>
          <a:stretch>
            <a:fillRect/>
          </a:stretch>
        </p:blipFill>
        <p:spPr bwMode="auto">
          <a:xfrm>
            <a:off x="214282" y="1857364"/>
            <a:ext cx="2857500" cy="1600200"/>
          </a:xfrm>
          <a:prstGeom prst="rect">
            <a:avLst/>
          </a:prstGeom>
          <a:noFill/>
        </p:spPr>
      </p:pic>
      <p:pic>
        <p:nvPicPr>
          <p:cNvPr id="130052" name="Picture 4" descr="http://t2.gstatic.com/images?q=tbn:ANd9GcSoJZCAlDETrQ-n6jVM2ningiM6HdHinjKVXYaUKejpo5eZTDdDFA"/>
          <p:cNvPicPr>
            <a:picLocks noChangeAspect="1" noChangeArrowheads="1"/>
          </p:cNvPicPr>
          <p:nvPr/>
        </p:nvPicPr>
        <p:blipFill>
          <a:blip r:embed="rId3"/>
          <a:srcRect/>
          <a:stretch>
            <a:fillRect/>
          </a:stretch>
        </p:blipFill>
        <p:spPr bwMode="auto">
          <a:xfrm>
            <a:off x="3357554" y="1857364"/>
            <a:ext cx="2705100" cy="1685926"/>
          </a:xfrm>
          <a:prstGeom prst="rect">
            <a:avLst/>
          </a:prstGeom>
          <a:noFill/>
        </p:spPr>
      </p:pic>
      <p:pic>
        <p:nvPicPr>
          <p:cNvPr id="130054" name="Picture 6" descr="http://t2.gstatic.com/images?q=tbn:ANd9GcQ4UPttV1iS2-2AfbZ9zuJv54x-NwIESBdDST720DSmJZPYpcBDQQ"/>
          <p:cNvPicPr>
            <a:picLocks noChangeAspect="1" noChangeArrowheads="1"/>
          </p:cNvPicPr>
          <p:nvPr/>
        </p:nvPicPr>
        <p:blipFill>
          <a:blip r:embed="rId4"/>
          <a:srcRect/>
          <a:stretch>
            <a:fillRect/>
          </a:stretch>
        </p:blipFill>
        <p:spPr bwMode="auto">
          <a:xfrm>
            <a:off x="6215074" y="1857364"/>
            <a:ext cx="2705100" cy="1685926"/>
          </a:xfrm>
          <a:prstGeom prst="rect">
            <a:avLst/>
          </a:prstGeom>
          <a:noFill/>
        </p:spPr>
      </p:pic>
      <p:pic>
        <p:nvPicPr>
          <p:cNvPr id="130056" name="Picture 8" descr="http://upload.wikimedia.org/wikipedia/commons/thumb/6/68/1stRoyalEngineers.png/220px-1stRoyalEngineers.png"/>
          <p:cNvPicPr>
            <a:picLocks noChangeAspect="1" noChangeArrowheads="1"/>
          </p:cNvPicPr>
          <p:nvPr/>
        </p:nvPicPr>
        <p:blipFill>
          <a:blip r:embed="rId5"/>
          <a:srcRect/>
          <a:stretch>
            <a:fillRect/>
          </a:stretch>
        </p:blipFill>
        <p:spPr bwMode="auto">
          <a:xfrm>
            <a:off x="4857752" y="285728"/>
            <a:ext cx="2095500" cy="1428750"/>
          </a:xfrm>
          <a:prstGeom prst="rect">
            <a:avLst/>
          </a:prstGeom>
          <a:noFill/>
        </p:spPr>
      </p:pic>
      <p:pic>
        <p:nvPicPr>
          <p:cNvPr id="130058" name="Picture 10" descr="http://t2.gstatic.com/images?q=tbn:ANd9GcS17PDiZ9fOWCtDArmQzRvkPIpGPB0qe5sbvFf2tMaBnFSVDAgG"/>
          <p:cNvPicPr>
            <a:picLocks noChangeAspect="1" noChangeArrowheads="1"/>
          </p:cNvPicPr>
          <p:nvPr/>
        </p:nvPicPr>
        <p:blipFill>
          <a:blip r:embed="rId6"/>
          <a:srcRect/>
          <a:stretch>
            <a:fillRect/>
          </a:stretch>
        </p:blipFill>
        <p:spPr bwMode="auto">
          <a:xfrm>
            <a:off x="7143768" y="357166"/>
            <a:ext cx="1848359" cy="1214446"/>
          </a:xfrm>
          <a:prstGeom prst="rect">
            <a:avLst/>
          </a:prstGeom>
          <a:noFill/>
        </p:spPr>
      </p:pic>
      <p:sp>
        <p:nvSpPr>
          <p:cNvPr id="8" name="TextovéPole 7"/>
          <p:cNvSpPr txBox="1"/>
          <p:nvPr/>
        </p:nvSpPr>
        <p:spPr>
          <a:xfrm>
            <a:off x="142844" y="3714752"/>
            <a:ext cx="4643470" cy="1107996"/>
          </a:xfrm>
          <a:prstGeom prst="rect">
            <a:avLst/>
          </a:prstGeom>
          <a:noFill/>
        </p:spPr>
        <p:txBody>
          <a:bodyPr wrap="square" rtlCol="0">
            <a:spAutoFit/>
          </a:bodyPr>
          <a:lstStyle/>
          <a:p>
            <a:pPr>
              <a:buFont typeface="Arial" pitchFamily="34" charset="0"/>
              <a:buChar char="•"/>
            </a:pPr>
            <a:r>
              <a:rPr lang="cs-CZ" b="1" u="sng" dirty="0" smtClean="0">
                <a:latin typeface="Arial" pitchFamily="34" charset="0"/>
                <a:cs typeface="Arial" pitchFamily="34" charset="0"/>
              </a:rPr>
              <a:t>Cricket</a:t>
            </a:r>
            <a:r>
              <a:rPr lang="en-US" dirty="0" smtClean="0">
                <a:latin typeface="Arial" pitchFamily="34" charset="0"/>
                <a:cs typeface="Arial" pitchFamily="34" charset="0"/>
              </a:rPr>
              <a:t>-</a:t>
            </a:r>
          </a:p>
          <a:p>
            <a:r>
              <a:rPr lang="en-US" sz="1600" dirty="0" smtClean="0">
                <a:latin typeface="Arial" pitchFamily="34" charset="0"/>
                <a:cs typeface="Arial" pitchFamily="34" charset="0"/>
              </a:rPr>
              <a:t>Cricket is another national british sport. It is very popular in United Kingdom, Australia, New Zeeland, India and Southern Africa.</a:t>
            </a:r>
            <a:endParaRPr lang="cs-CZ" sz="1600" dirty="0">
              <a:latin typeface="Arial" pitchFamily="34" charset="0"/>
              <a:cs typeface="Arial" pitchFamily="34" charset="0"/>
            </a:endParaRPr>
          </a:p>
        </p:txBody>
      </p:sp>
      <p:pic>
        <p:nvPicPr>
          <p:cNvPr id="130060" name="Picture 12" descr="http://t0.gstatic.com/images?q=tbn:ANd9GcSl8qkWFUcuwhvBeeLBqgDidg5K5pQCM47_2sucq_gUlGN5-p0H"/>
          <p:cNvPicPr>
            <a:picLocks noChangeAspect="1" noChangeArrowheads="1"/>
          </p:cNvPicPr>
          <p:nvPr/>
        </p:nvPicPr>
        <p:blipFill>
          <a:blip r:embed="rId7"/>
          <a:srcRect/>
          <a:stretch>
            <a:fillRect/>
          </a:stretch>
        </p:blipFill>
        <p:spPr bwMode="auto">
          <a:xfrm>
            <a:off x="5786446" y="4857760"/>
            <a:ext cx="2638425" cy="1733551"/>
          </a:xfrm>
          <a:prstGeom prst="rect">
            <a:avLst/>
          </a:prstGeom>
          <a:noFill/>
        </p:spPr>
      </p:pic>
      <p:pic>
        <p:nvPicPr>
          <p:cNvPr id="130062" name="Picture 14" descr="http://t2.gstatic.com/images?q=tbn:ANd9GcSJCx4ZMtQDaylK0GMMpLZna8nSrC_VFIfSOPHtU-q1207cbO3AiA"/>
          <p:cNvPicPr>
            <a:picLocks noChangeAspect="1" noChangeArrowheads="1"/>
          </p:cNvPicPr>
          <p:nvPr/>
        </p:nvPicPr>
        <p:blipFill>
          <a:blip r:embed="rId8"/>
          <a:srcRect/>
          <a:stretch>
            <a:fillRect/>
          </a:stretch>
        </p:blipFill>
        <p:spPr bwMode="auto">
          <a:xfrm>
            <a:off x="357158" y="4857760"/>
            <a:ext cx="2476500" cy="1847851"/>
          </a:xfrm>
          <a:prstGeom prst="rect">
            <a:avLst/>
          </a:prstGeom>
          <a:noFill/>
        </p:spPr>
      </p:pic>
      <p:pic>
        <p:nvPicPr>
          <p:cNvPr id="130066" name="Picture 18" descr="http://t2.gstatic.com/images?q=tbn:ANd9GcQfkrVM4EdpO9SNM6nfnOnMDsVv0CoHqbM3WG_jceksgC85LIrQIw"/>
          <p:cNvPicPr>
            <a:picLocks noChangeAspect="1" noChangeArrowheads="1"/>
          </p:cNvPicPr>
          <p:nvPr/>
        </p:nvPicPr>
        <p:blipFill>
          <a:blip r:embed="rId9"/>
          <a:srcRect/>
          <a:stretch>
            <a:fillRect/>
          </a:stretch>
        </p:blipFill>
        <p:spPr bwMode="auto">
          <a:xfrm>
            <a:off x="3000364" y="4857760"/>
            <a:ext cx="2619375" cy="17430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214290"/>
            <a:ext cx="4572032" cy="2123658"/>
          </a:xfrm>
          <a:prstGeom prst="rect">
            <a:avLst/>
          </a:prstGeom>
          <a:noFill/>
        </p:spPr>
        <p:txBody>
          <a:bodyPr wrap="square" rtlCol="0">
            <a:spAutoFit/>
          </a:bodyPr>
          <a:lstStyle/>
          <a:p>
            <a:r>
              <a:rPr lang="en-US" b="1" u="sng" dirty="0" smtClean="0">
                <a:latin typeface="Arial" pitchFamily="34" charset="0"/>
                <a:cs typeface="Arial" pitchFamily="34" charset="0"/>
              </a:rPr>
              <a:t>Culture</a:t>
            </a:r>
          </a:p>
          <a:p>
            <a:endParaRPr lang="en-US" b="1" u="sng" dirty="0" smtClean="0">
              <a:latin typeface="Arial" pitchFamily="34" charset="0"/>
              <a:cs typeface="Arial" pitchFamily="34" charset="0"/>
            </a:endParaRPr>
          </a:p>
          <a:p>
            <a:pPr>
              <a:buFont typeface="Arial" pitchFamily="34" charset="0"/>
              <a:buChar char="•"/>
            </a:pPr>
            <a:r>
              <a:rPr lang="en-US" sz="1600" b="1" u="sng" dirty="0" smtClean="0">
                <a:latin typeface="Arial" pitchFamily="34" charset="0"/>
                <a:cs typeface="Arial" pitchFamily="34" charset="0"/>
              </a:rPr>
              <a:t>Cinema</a:t>
            </a:r>
          </a:p>
          <a:p>
            <a:r>
              <a:rPr lang="en-US" sz="1600" b="1" u="sng" dirty="0">
                <a:latin typeface="Arial" pitchFamily="34" charset="0"/>
                <a:cs typeface="Arial" pitchFamily="34" charset="0"/>
              </a:rPr>
              <a:t> </a:t>
            </a:r>
            <a:r>
              <a:rPr lang="en-US" sz="1600" dirty="0" smtClean="0">
                <a:latin typeface="Arial" pitchFamily="34" charset="0"/>
                <a:cs typeface="Arial" pitchFamily="34" charset="0"/>
              </a:rPr>
              <a:t>Cinema has a long history in Britain.</a:t>
            </a:r>
            <a:r>
              <a:rPr lang="en-US" sz="1600" dirty="0" smtClean="0"/>
              <a:t> The first moving pictures developed on celluloid film were made in Hyde Park, London in 1889 by William Friese Greene. The most famous and successful British movies are James Bond and Harry Potter series. </a:t>
            </a:r>
            <a:endParaRPr lang="en-US" sz="1600" b="1" u="sng" dirty="0">
              <a:latin typeface="Arial" pitchFamily="34" charset="0"/>
              <a:cs typeface="Arial" pitchFamily="34" charset="0"/>
            </a:endParaRPr>
          </a:p>
        </p:txBody>
      </p:sp>
      <p:pic>
        <p:nvPicPr>
          <p:cNvPr id="131074" name="Picture 2" descr="http://upload.wikimedia.org/wikipedia/commons/thumb/e/e7/Charlie_Chaplin_with_doll.jpg/170px-Charlie_Chaplin_with_doll.jpg"/>
          <p:cNvPicPr>
            <a:picLocks noChangeAspect="1" noChangeArrowheads="1"/>
          </p:cNvPicPr>
          <p:nvPr/>
        </p:nvPicPr>
        <p:blipFill>
          <a:blip r:embed="rId2"/>
          <a:srcRect/>
          <a:stretch>
            <a:fillRect/>
          </a:stretch>
        </p:blipFill>
        <p:spPr bwMode="auto">
          <a:xfrm>
            <a:off x="4786314" y="285728"/>
            <a:ext cx="1619250" cy="2266951"/>
          </a:xfrm>
          <a:prstGeom prst="rect">
            <a:avLst/>
          </a:prstGeom>
          <a:noFill/>
        </p:spPr>
      </p:pic>
      <p:pic>
        <p:nvPicPr>
          <p:cNvPr id="131076" name="Picture 4" descr="http://upload.wikimedia.org/wikipedia/commons/thumb/9/94/Hitchcock%2C_Alfred_02.jpg/150px-Hitchcock%2C_Alfred_02.jpg"/>
          <p:cNvPicPr>
            <a:picLocks noChangeAspect="1" noChangeArrowheads="1"/>
          </p:cNvPicPr>
          <p:nvPr/>
        </p:nvPicPr>
        <p:blipFill>
          <a:blip r:embed="rId3"/>
          <a:srcRect/>
          <a:stretch>
            <a:fillRect/>
          </a:stretch>
        </p:blipFill>
        <p:spPr bwMode="auto">
          <a:xfrm>
            <a:off x="6643702" y="285728"/>
            <a:ext cx="1428750" cy="2009776"/>
          </a:xfrm>
          <a:prstGeom prst="rect">
            <a:avLst/>
          </a:prstGeom>
          <a:noFill/>
        </p:spPr>
      </p:pic>
      <p:pic>
        <p:nvPicPr>
          <p:cNvPr id="131078" name="Picture 6" descr="http://upload.wikimedia.org/wikipedia/commons/thumb/5/5c/Ridley_Scott_by_Gage_Skidmore.jpg/220px-Ridley_Scott_by_Gage_Skidmore.jpg"/>
          <p:cNvPicPr>
            <a:picLocks noChangeAspect="1" noChangeArrowheads="1"/>
          </p:cNvPicPr>
          <p:nvPr/>
        </p:nvPicPr>
        <p:blipFill>
          <a:blip r:embed="rId4"/>
          <a:srcRect/>
          <a:stretch>
            <a:fillRect/>
          </a:stretch>
        </p:blipFill>
        <p:spPr bwMode="auto">
          <a:xfrm>
            <a:off x="285720" y="2357431"/>
            <a:ext cx="1928826" cy="2525010"/>
          </a:xfrm>
          <a:prstGeom prst="rect">
            <a:avLst/>
          </a:prstGeom>
          <a:noFill/>
        </p:spPr>
      </p:pic>
      <p:pic>
        <p:nvPicPr>
          <p:cNvPr id="131080" name="Picture 8" descr="http://upload.wikimedia.org/wikipedia/commons/thumb/7/7b/MichaelCaine2.jpg/220px-MichaelCaine2.jpg"/>
          <p:cNvPicPr>
            <a:picLocks noChangeAspect="1" noChangeArrowheads="1"/>
          </p:cNvPicPr>
          <p:nvPr/>
        </p:nvPicPr>
        <p:blipFill>
          <a:blip r:embed="rId5"/>
          <a:srcRect/>
          <a:stretch>
            <a:fillRect/>
          </a:stretch>
        </p:blipFill>
        <p:spPr bwMode="auto">
          <a:xfrm>
            <a:off x="2357422" y="2285992"/>
            <a:ext cx="1931020" cy="2571768"/>
          </a:xfrm>
          <a:prstGeom prst="rect">
            <a:avLst/>
          </a:prstGeom>
          <a:noFill/>
        </p:spPr>
      </p:pic>
      <p:pic>
        <p:nvPicPr>
          <p:cNvPr id="131082" name="Picture 10" descr="In the foreground, Bond wears a suit and is holding a gun; four female characters from the film are next to him."/>
          <p:cNvPicPr>
            <a:picLocks noChangeAspect="1" noChangeArrowheads="1"/>
          </p:cNvPicPr>
          <p:nvPr/>
        </p:nvPicPr>
        <p:blipFill>
          <a:blip r:embed="rId6"/>
          <a:srcRect/>
          <a:stretch>
            <a:fillRect/>
          </a:stretch>
        </p:blipFill>
        <p:spPr bwMode="auto">
          <a:xfrm>
            <a:off x="357158" y="5000636"/>
            <a:ext cx="2095500" cy="1600200"/>
          </a:xfrm>
          <a:prstGeom prst="rect">
            <a:avLst/>
          </a:prstGeom>
          <a:noFill/>
        </p:spPr>
      </p:pic>
      <p:pic>
        <p:nvPicPr>
          <p:cNvPr id="131084" name="Picture 12" descr="http://t0.gstatic.com/images?q=tbn:ANd9GcSRP-VVPRSgekzvihkiJt-w5Od9k5pMbPU6PyOE1fX53aoNP1qjGA"/>
          <p:cNvPicPr>
            <a:picLocks noChangeAspect="1" noChangeArrowheads="1"/>
          </p:cNvPicPr>
          <p:nvPr/>
        </p:nvPicPr>
        <p:blipFill>
          <a:blip r:embed="rId7"/>
          <a:srcRect/>
          <a:stretch>
            <a:fillRect/>
          </a:stretch>
        </p:blipFill>
        <p:spPr bwMode="auto">
          <a:xfrm>
            <a:off x="4572000" y="2786058"/>
            <a:ext cx="2838450" cy="1609726"/>
          </a:xfrm>
          <a:prstGeom prst="rect">
            <a:avLst/>
          </a:prstGeom>
          <a:noFill/>
        </p:spPr>
      </p:pic>
      <p:pic>
        <p:nvPicPr>
          <p:cNvPr id="131086" name="Picture 14" descr="http://upload.wikimedia.org/wikipedia/commons/thumb/9/9a/KateWinsletByAndreaRaffin2011.jpg/220px-KateWinsletByAndreaRaffin2011.jpg"/>
          <p:cNvPicPr>
            <a:picLocks noChangeAspect="1" noChangeArrowheads="1"/>
          </p:cNvPicPr>
          <p:nvPr/>
        </p:nvPicPr>
        <p:blipFill>
          <a:blip r:embed="rId8"/>
          <a:srcRect/>
          <a:stretch>
            <a:fillRect/>
          </a:stretch>
        </p:blipFill>
        <p:spPr bwMode="auto">
          <a:xfrm>
            <a:off x="5786446" y="4500570"/>
            <a:ext cx="1611110" cy="2138382"/>
          </a:xfrm>
          <a:prstGeom prst="rect">
            <a:avLst/>
          </a:prstGeom>
          <a:noFill/>
        </p:spPr>
      </p:pic>
      <p:pic>
        <p:nvPicPr>
          <p:cNvPr id="131088" name="Picture 16" descr="http://t3.gstatic.com/images?q=tbn:ANd9GcQ1wGhkym4ch5gztKjxCVHX1ZfxBrKYn8LyQXck_aIb31VyflrW"/>
          <p:cNvPicPr>
            <a:picLocks noChangeAspect="1" noChangeArrowheads="1"/>
          </p:cNvPicPr>
          <p:nvPr/>
        </p:nvPicPr>
        <p:blipFill>
          <a:blip r:embed="rId9"/>
          <a:srcRect/>
          <a:stretch>
            <a:fillRect/>
          </a:stretch>
        </p:blipFill>
        <p:spPr bwMode="auto">
          <a:xfrm>
            <a:off x="2786050" y="4929198"/>
            <a:ext cx="2543175" cy="18002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85720" y="214290"/>
            <a:ext cx="8286808" cy="861774"/>
          </a:xfrm>
          <a:prstGeom prst="rect">
            <a:avLst/>
          </a:prstGeom>
          <a:noFill/>
        </p:spPr>
        <p:txBody>
          <a:bodyPr wrap="square" rtlCol="0">
            <a:spAutoFit/>
          </a:bodyPr>
          <a:lstStyle/>
          <a:p>
            <a:pPr>
              <a:buFont typeface="Arial" pitchFamily="34" charset="0"/>
              <a:buChar char="•"/>
            </a:pPr>
            <a:r>
              <a:rPr lang="en-US" b="1" u="sng" dirty="0" smtClean="0">
                <a:latin typeface="Arial" pitchFamily="34" charset="0"/>
                <a:cs typeface="Arial" pitchFamily="34" charset="0"/>
              </a:rPr>
              <a:t>Literature</a:t>
            </a:r>
            <a:r>
              <a:rPr lang="en-US" dirty="0" smtClean="0">
                <a:latin typeface="Arial" pitchFamily="34" charset="0"/>
                <a:cs typeface="Arial" pitchFamily="34" charset="0"/>
              </a:rPr>
              <a:t>- </a:t>
            </a:r>
            <a:r>
              <a:rPr lang="en-US" sz="1600" dirty="0" smtClean="0">
                <a:latin typeface="Arial" pitchFamily="34" charset="0"/>
                <a:cs typeface="Arial" pitchFamily="34" charset="0"/>
              </a:rPr>
              <a:t>British literature is one of the greatest literatures in the world. The most important writers are William Shakespeare, John Milton, </a:t>
            </a:r>
            <a:r>
              <a:rPr lang="en-US" sz="1600" dirty="0">
                <a:latin typeface="Arial" pitchFamily="34" charset="0"/>
                <a:cs typeface="Arial" pitchFamily="34" charset="0"/>
              </a:rPr>
              <a:t>D</a:t>
            </a:r>
            <a:r>
              <a:rPr lang="en-US" sz="1600" dirty="0" smtClean="0">
                <a:latin typeface="Arial" pitchFamily="34" charset="0"/>
                <a:cs typeface="Arial" pitchFamily="34" charset="0"/>
              </a:rPr>
              <a:t>aniel Defoe, sir Walther Scott, lord </a:t>
            </a:r>
            <a:r>
              <a:rPr lang="cs-CZ" sz="1600" dirty="0" smtClean="0">
                <a:latin typeface="Arial" pitchFamily="34" charset="0"/>
                <a:cs typeface="Arial" pitchFamily="34" charset="0"/>
              </a:rPr>
              <a:t>George Gordon Byron</a:t>
            </a:r>
            <a:r>
              <a:rPr lang="en-US" sz="1600" dirty="0" smtClean="0">
                <a:latin typeface="Arial" pitchFamily="34" charset="0"/>
                <a:cs typeface="Arial" pitchFamily="34" charset="0"/>
              </a:rPr>
              <a:t>, Charles Dickens, Arthur Conan Doyle etc.</a:t>
            </a:r>
          </a:p>
        </p:txBody>
      </p:sp>
      <p:pic>
        <p:nvPicPr>
          <p:cNvPr id="133122" name="Picture 2" descr="http://upload.wikimedia.org/wikipedia/commons/thumb/5/50/PortraitOfACD.JPG/165px-PortraitOfACD.JPG"/>
          <p:cNvPicPr>
            <a:picLocks noChangeAspect="1" noChangeArrowheads="1"/>
          </p:cNvPicPr>
          <p:nvPr/>
        </p:nvPicPr>
        <p:blipFill>
          <a:blip r:embed="rId2"/>
          <a:srcRect/>
          <a:stretch>
            <a:fillRect/>
          </a:stretch>
        </p:blipFill>
        <p:spPr bwMode="auto">
          <a:xfrm>
            <a:off x="142845" y="1142984"/>
            <a:ext cx="1535086" cy="2000264"/>
          </a:xfrm>
          <a:prstGeom prst="rect">
            <a:avLst/>
          </a:prstGeom>
          <a:noFill/>
        </p:spPr>
      </p:pic>
      <p:pic>
        <p:nvPicPr>
          <p:cNvPr id="133124" name="Picture 4" descr="http://upload.wikimedia.org/wikipedia/commons/thumb/c/c5/H.G._Wells_%2C_c1890.jpg/220px-H.G._Wells_%2C_c1890.jpg"/>
          <p:cNvPicPr>
            <a:picLocks noChangeAspect="1" noChangeArrowheads="1"/>
          </p:cNvPicPr>
          <p:nvPr/>
        </p:nvPicPr>
        <p:blipFill>
          <a:blip r:embed="rId3"/>
          <a:srcRect/>
          <a:stretch>
            <a:fillRect/>
          </a:stretch>
        </p:blipFill>
        <p:spPr bwMode="auto">
          <a:xfrm>
            <a:off x="1714480" y="1142984"/>
            <a:ext cx="2095500" cy="1419226"/>
          </a:xfrm>
          <a:prstGeom prst="rect">
            <a:avLst/>
          </a:prstGeom>
          <a:noFill/>
        </p:spPr>
      </p:pic>
      <p:pic>
        <p:nvPicPr>
          <p:cNvPr id="133126" name="Picture 6" descr="http://upload.wikimedia.org/wikipedia/commons/thumb/4/48/Charles_Dickens_3.jpg/220px-Charles_Dickens_3.jpg"/>
          <p:cNvPicPr>
            <a:picLocks noChangeAspect="1" noChangeArrowheads="1"/>
          </p:cNvPicPr>
          <p:nvPr/>
        </p:nvPicPr>
        <p:blipFill>
          <a:blip r:embed="rId4"/>
          <a:srcRect/>
          <a:stretch>
            <a:fillRect/>
          </a:stretch>
        </p:blipFill>
        <p:spPr bwMode="auto">
          <a:xfrm>
            <a:off x="3857620" y="1142984"/>
            <a:ext cx="2071702" cy="2005785"/>
          </a:xfrm>
          <a:prstGeom prst="rect">
            <a:avLst/>
          </a:prstGeom>
          <a:noFill/>
        </p:spPr>
      </p:pic>
      <p:pic>
        <p:nvPicPr>
          <p:cNvPr id="133128" name="Picture 8" descr="http://upload.wikimedia.org/wikipedia/commons/thumb/6/65/RothwellMaryShelley.jpg/155px-RothwellMaryShelley.jpg"/>
          <p:cNvPicPr>
            <a:picLocks noChangeAspect="1" noChangeArrowheads="1"/>
          </p:cNvPicPr>
          <p:nvPr/>
        </p:nvPicPr>
        <p:blipFill>
          <a:blip r:embed="rId5"/>
          <a:srcRect/>
          <a:stretch>
            <a:fillRect/>
          </a:stretch>
        </p:blipFill>
        <p:spPr bwMode="auto">
          <a:xfrm>
            <a:off x="6000760" y="1142984"/>
            <a:ext cx="1476375" cy="1819276"/>
          </a:xfrm>
          <a:prstGeom prst="rect">
            <a:avLst/>
          </a:prstGeom>
          <a:noFill/>
        </p:spPr>
      </p:pic>
      <p:pic>
        <p:nvPicPr>
          <p:cNvPr id="133130" name="Picture 10" descr="http://upload.wikimedia.org/wikipedia/commons/thumb/a/a8/Lord_Byron_coloured_drawing.png/160px-Lord_Byron_coloured_drawing.png"/>
          <p:cNvPicPr>
            <a:picLocks noChangeAspect="1" noChangeArrowheads="1"/>
          </p:cNvPicPr>
          <p:nvPr/>
        </p:nvPicPr>
        <p:blipFill>
          <a:blip r:embed="rId6"/>
          <a:srcRect/>
          <a:stretch>
            <a:fillRect/>
          </a:stretch>
        </p:blipFill>
        <p:spPr bwMode="auto">
          <a:xfrm>
            <a:off x="7500958" y="1142984"/>
            <a:ext cx="1524010" cy="1857388"/>
          </a:xfrm>
          <a:prstGeom prst="rect">
            <a:avLst/>
          </a:prstGeom>
          <a:noFill/>
        </p:spPr>
      </p:pic>
      <p:sp>
        <p:nvSpPr>
          <p:cNvPr id="10" name="TextovéPole 9"/>
          <p:cNvSpPr txBox="1"/>
          <p:nvPr/>
        </p:nvSpPr>
        <p:spPr>
          <a:xfrm>
            <a:off x="0" y="3214686"/>
            <a:ext cx="3786214" cy="1631216"/>
          </a:xfrm>
          <a:prstGeom prst="rect">
            <a:avLst/>
          </a:prstGeom>
          <a:noFill/>
        </p:spPr>
        <p:txBody>
          <a:bodyPr wrap="square" rtlCol="0">
            <a:spAutoFit/>
          </a:bodyPr>
          <a:lstStyle/>
          <a:p>
            <a:pPr>
              <a:buFont typeface="Arial" pitchFamily="34" charset="0"/>
              <a:buChar char="•"/>
            </a:pPr>
            <a:r>
              <a:rPr lang="en-US" b="1" u="sng" dirty="0" smtClean="0">
                <a:latin typeface="Arial" pitchFamily="34" charset="0"/>
                <a:cs typeface="Arial" pitchFamily="34" charset="0"/>
              </a:rPr>
              <a:t>Music</a:t>
            </a:r>
          </a:p>
          <a:p>
            <a:r>
              <a:rPr lang="en-US" b="1" u="sng" dirty="0">
                <a:latin typeface="Arial" pitchFamily="34" charset="0"/>
                <a:cs typeface="Arial" pitchFamily="34" charset="0"/>
              </a:rPr>
              <a:t> </a:t>
            </a:r>
            <a:r>
              <a:rPr lang="en-US" sz="1600" dirty="0" smtClean="0">
                <a:latin typeface="Arial" pitchFamily="34" charset="0"/>
                <a:cs typeface="Arial" pitchFamily="34" charset="0"/>
              </a:rPr>
              <a:t>British music is primarily known for its popular music. United Kingdom is homeland for many talented musicians, and British music influences music all over the world.  </a:t>
            </a:r>
            <a:endParaRPr lang="cs-CZ" sz="1600" dirty="0">
              <a:latin typeface="Arial" pitchFamily="34" charset="0"/>
              <a:cs typeface="Arial" pitchFamily="34" charset="0"/>
            </a:endParaRPr>
          </a:p>
        </p:txBody>
      </p:sp>
      <p:pic>
        <p:nvPicPr>
          <p:cNvPr id="133132" name="Picture 12" descr="http://t0.gstatic.com/images?q=tbn:ANd9GcQDoNyH18SY1Ki05AV3JP8848JMJWQ3yB-lDDDmLi3GQkXHzFmv"/>
          <p:cNvPicPr>
            <a:picLocks noChangeAspect="1" noChangeArrowheads="1"/>
          </p:cNvPicPr>
          <p:nvPr/>
        </p:nvPicPr>
        <p:blipFill>
          <a:blip r:embed="rId7"/>
          <a:srcRect/>
          <a:stretch>
            <a:fillRect/>
          </a:stretch>
        </p:blipFill>
        <p:spPr bwMode="auto">
          <a:xfrm>
            <a:off x="285720" y="5143512"/>
            <a:ext cx="1714512" cy="1527213"/>
          </a:xfrm>
          <a:prstGeom prst="rect">
            <a:avLst/>
          </a:prstGeom>
          <a:noFill/>
        </p:spPr>
      </p:pic>
      <p:pic>
        <p:nvPicPr>
          <p:cNvPr id="133134" name="Picture 14" descr="http://t1.gstatic.com/images?q=tbn:ANd9GcS175mBB_G5bJWtEFaZo2ZpmbUK-iqStNazcXX6mLf7Ij6RqlFF2A"/>
          <p:cNvPicPr>
            <a:picLocks noChangeAspect="1" noChangeArrowheads="1"/>
          </p:cNvPicPr>
          <p:nvPr/>
        </p:nvPicPr>
        <p:blipFill>
          <a:blip r:embed="rId8"/>
          <a:srcRect/>
          <a:stretch>
            <a:fillRect/>
          </a:stretch>
        </p:blipFill>
        <p:spPr bwMode="auto">
          <a:xfrm>
            <a:off x="2500298" y="4929198"/>
            <a:ext cx="2647950" cy="1733551"/>
          </a:xfrm>
          <a:prstGeom prst="rect">
            <a:avLst/>
          </a:prstGeom>
          <a:noFill/>
        </p:spPr>
      </p:pic>
      <p:pic>
        <p:nvPicPr>
          <p:cNvPr id="133136" name="Picture 16" descr="http://t3.gstatic.com/images?q=tbn:ANd9GcQlS5dD1ZDiC4WLwVe0GWiIzW_7DFNOsvVcJyiBwuq2QqYPy3dHAA"/>
          <p:cNvPicPr>
            <a:picLocks noChangeAspect="1" noChangeArrowheads="1"/>
          </p:cNvPicPr>
          <p:nvPr/>
        </p:nvPicPr>
        <p:blipFill>
          <a:blip r:embed="rId9"/>
          <a:srcRect/>
          <a:stretch>
            <a:fillRect/>
          </a:stretch>
        </p:blipFill>
        <p:spPr bwMode="auto">
          <a:xfrm>
            <a:off x="3643306" y="3214686"/>
            <a:ext cx="1643074" cy="1643074"/>
          </a:xfrm>
          <a:prstGeom prst="rect">
            <a:avLst/>
          </a:prstGeom>
          <a:noFill/>
        </p:spPr>
      </p:pic>
      <p:pic>
        <p:nvPicPr>
          <p:cNvPr id="133138" name="Picture 18" descr="http://t0.gstatic.com/images?q=tbn:ANd9GcS_-IH7RncfGwT-yuLo5Fj9nZNVCLMx2XFTYAu-jOIawP6_EuPt"/>
          <p:cNvPicPr>
            <a:picLocks noChangeAspect="1" noChangeArrowheads="1"/>
          </p:cNvPicPr>
          <p:nvPr/>
        </p:nvPicPr>
        <p:blipFill>
          <a:blip r:embed="rId10"/>
          <a:srcRect/>
          <a:stretch>
            <a:fillRect/>
          </a:stretch>
        </p:blipFill>
        <p:spPr bwMode="auto">
          <a:xfrm>
            <a:off x="5500694" y="3214686"/>
            <a:ext cx="2500330" cy="1722451"/>
          </a:xfrm>
          <a:prstGeom prst="rect">
            <a:avLst/>
          </a:prstGeom>
          <a:noFill/>
        </p:spPr>
      </p:pic>
      <p:pic>
        <p:nvPicPr>
          <p:cNvPr id="133144" name="Picture 24" descr="http://t3.gstatic.com/images?q=tbn:ANd9GcRBPPxKma1wSmwa0HTa8RS_3QBSdPbTXE-1KLyGb3hE7V5GH7ZF-A"/>
          <p:cNvPicPr>
            <a:picLocks noChangeAspect="1" noChangeArrowheads="1"/>
          </p:cNvPicPr>
          <p:nvPr/>
        </p:nvPicPr>
        <p:blipFill>
          <a:blip r:embed="rId11"/>
          <a:srcRect/>
          <a:stretch>
            <a:fillRect/>
          </a:stretch>
        </p:blipFill>
        <p:spPr bwMode="auto">
          <a:xfrm>
            <a:off x="5429256" y="5000636"/>
            <a:ext cx="2628900" cy="17335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256</TotalTime>
  <Words>486</Words>
  <Application>Microsoft Office PowerPoint</Application>
  <PresentationFormat>Předvádění na obrazovce (4:3)</PresentationFormat>
  <Paragraphs>75</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Jmění</vt:lpstr>
      <vt:lpstr>United Kingdom of Great Britain and Northern Ireland </vt:lpstr>
      <vt:lpstr>Snímek 2</vt:lpstr>
      <vt:lpstr>Snímek 3</vt:lpstr>
      <vt:lpstr>Snímek 4</vt:lpstr>
      <vt:lpstr>Snímek 5</vt:lpstr>
      <vt:lpstr>Snímek 6</vt:lpstr>
      <vt:lpstr>Snímek 7</vt:lpstr>
      <vt:lpstr>Snímek 8</vt:lpstr>
      <vt:lpstr>Snímek 9</vt:lpstr>
      <vt:lpstr>Snímek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 of Great Britain and Northern Ireland </dc:title>
  <dc:creator>User</dc:creator>
  <cp:lastModifiedBy>User</cp:lastModifiedBy>
  <cp:revision>47</cp:revision>
  <dcterms:created xsi:type="dcterms:W3CDTF">2012-10-17T14:16:18Z</dcterms:created>
  <dcterms:modified xsi:type="dcterms:W3CDTF">2012-10-17T18:32:53Z</dcterms:modified>
</cp:coreProperties>
</file>