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7" r:id="rId4"/>
    <p:sldId id="258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1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4268E7-5CC4-4706-B1EF-5654F19B8AF3}" type="datetimeFigureOut">
              <a:rPr lang="cs-CZ" smtClean="0"/>
              <a:pPr/>
              <a:t>12.11.2012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E7EC9-67DA-4311-A68B-3E45A7B0C30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4268E7-5CC4-4706-B1EF-5654F19B8AF3}" type="datetimeFigureOut">
              <a:rPr lang="cs-CZ" smtClean="0"/>
              <a:pPr/>
              <a:t>12.11.2012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E7EC9-67DA-4311-A68B-3E45A7B0C30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4268E7-5CC4-4706-B1EF-5654F19B8AF3}" type="datetimeFigureOut">
              <a:rPr lang="cs-CZ" smtClean="0"/>
              <a:pPr/>
              <a:t>12.11.2012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E7EC9-67DA-4311-A68B-3E45A7B0C30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4268E7-5CC4-4706-B1EF-5654F19B8AF3}" type="datetimeFigureOut">
              <a:rPr lang="cs-CZ" smtClean="0"/>
              <a:pPr/>
              <a:t>12.11.2012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E7EC9-67DA-4311-A68B-3E45A7B0C30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4268E7-5CC4-4706-B1EF-5654F19B8AF3}" type="datetimeFigureOut">
              <a:rPr lang="cs-CZ" smtClean="0"/>
              <a:pPr/>
              <a:t>12.11.2012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E7EC9-67DA-4311-A68B-3E45A7B0C30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4268E7-5CC4-4706-B1EF-5654F19B8AF3}" type="datetimeFigureOut">
              <a:rPr lang="cs-CZ" smtClean="0"/>
              <a:pPr/>
              <a:t>12.11.2012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E7EC9-67DA-4311-A68B-3E45A7B0C30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4268E7-5CC4-4706-B1EF-5654F19B8AF3}" type="datetimeFigureOut">
              <a:rPr lang="cs-CZ" smtClean="0"/>
              <a:pPr/>
              <a:t>12.11.2012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E7EC9-67DA-4311-A68B-3E45A7B0C30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4268E7-5CC4-4706-B1EF-5654F19B8AF3}" type="datetimeFigureOut">
              <a:rPr lang="cs-CZ" smtClean="0"/>
              <a:pPr/>
              <a:t>12.11.2012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E7EC9-67DA-4311-A68B-3E45A7B0C30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4268E7-5CC4-4706-B1EF-5654F19B8AF3}" type="datetimeFigureOut">
              <a:rPr lang="cs-CZ" smtClean="0"/>
              <a:pPr/>
              <a:t>12.11.2012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E7EC9-67DA-4311-A68B-3E45A7B0C30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4268E7-5CC4-4706-B1EF-5654F19B8AF3}" type="datetimeFigureOut">
              <a:rPr lang="cs-CZ" smtClean="0"/>
              <a:pPr/>
              <a:t>12.11.2012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E7EC9-67DA-4311-A68B-3E45A7B0C30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4268E7-5CC4-4706-B1EF-5654F19B8AF3}" type="datetimeFigureOut">
              <a:rPr lang="cs-CZ" smtClean="0"/>
              <a:pPr/>
              <a:t>12.11.2012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E7EC9-67DA-4311-A68B-3E45A7B0C30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4268E7-5CC4-4706-B1EF-5654F19B8AF3}" type="datetimeFigureOut">
              <a:rPr lang="cs-CZ" smtClean="0"/>
              <a:pPr/>
              <a:t>12.11.2012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CE7EC9-67DA-4311-A68B-3E45A7B0C307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fade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gi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m/" TargetMode="External"/><Relationship Id="rId2" Type="http://schemas.openxmlformats.org/officeDocument/2006/relationships/hyperlink" Target="http://www.wikipedia.com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flagpedia.net/data/flags/ultra/nz.png"/>
          <p:cNvPicPr>
            <a:picLocks noChangeAspect="1" noChangeArrowheads="1"/>
          </p:cNvPicPr>
          <p:nvPr/>
        </p:nvPicPr>
        <p:blipFill>
          <a:blip r:embed="rId2" cstate="print">
            <a:lum bright="-10000"/>
          </a:blip>
          <a:srcRect/>
          <a:stretch>
            <a:fillRect/>
          </a:stretch>
        </p:blipFill>
        <p:spPr bwMode="auto">
          <a:xfrm>
            <a:off x="395536" y="1988840"/>
            <a:ext cx="8374287" cy="4187144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55576" y="404664"/>
            <a:ext cx="7772400" cy="1470025"/>
          </a:xfrm>
        </p:spPr>
        <p:txBody>
          <a:bodyPr>
            <a:normAutofit/>
          </a:bodyPr>
          <a:lstStyle/>
          <a:p>
            <a:r>
              <a:rPr lang="cs-CZ" sz="8000" b="1" dirty="0" smtClean="0">
                <a:ln w="28575">
                  <a:solidFill>
                    <a:schemeClr val="tx2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New </a:t>
            </a:r>
            <a:r>
              <a:rPr lang="cs-CZ" sz="8000" b="1" dirty="0" err="1" smtClean="0">
                <a:ln w="28575">
                  <a:solidFill>
                    <a:schemeClr val="tx2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Zealand</a:t>
            </a:r>
            <a:endParaRPr lang="cs-CZ" sz="8000" b="1" dirty="0">
              <a:ln w="28575">
                <a:solidFill>
                  <a:schemeClr val="tx2"/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Basic </a:t>
            </a:r>
            <a:r>
              <a:rPr lang="cs-CZ" dirty="0" err="1" smtClean="0"/>
              <a:t>information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cs-CZ" dirty="0" err="1" smtClean="0"/>
              <a:t>Political</a:t>
            </a:r>
            <a:r>
              <a:rPr lang="cs-CZ" dirty="0" smtClean="0"/>
              <a:t> </a:t>
            </a:r>
            <a:r>
              <a:rPr lang="cs-CZ" dirty="0" err="1" smtClean="0"/>
              <a:t>system</a:t>
            </a:r>
            <a:r>
              <a:rPr lang="cs-CZ" dirty="0" smtClean="0"/>
              <a:t>: </a:t>
            </a:r>
            <a:r>
              <a:rPr lang="cs-CZ" dirty="0" err="1" smtClean="0"/>
              <a:t>Constitutional</a:t>
            </a:r>
            <a:r>
              <a:rPr lang="cs-CZ" dirty="0" smtClean="0"/>
              <a:t> monarchy</a:t>
            </a:r>
          </a:p>
          <a:p>
            <a:endParaRPr lang="cs-CZ" dirty="0" smtClean="0"/>
          </a:p>
          <a:p>
            <a:r>
              <a:rPr lang="cs-CZ" dirty="0" smtClean="0"/>
              <a:t>Area: 268 021 </a:t>
            </a:r>
            <a:r>
              <a:rPr lang="en-GB" dirty="0" smtClean="0"/>
              <a:t>km²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err="1" smtClean="0"/>
              <a:t>Capital</a:t>
            </a:r>
            <a:r>
              <a:rPr lang="cs-CZ" dirty="0" smtClean="0"/>
              <a:t> city: Wellington</a:t>
            </a:r>
          </a:p>
          <a:p>
            <a:endParaRPr lang="cs-CZ" dirty="0" smtClean="0"/>
          </a:p>
          <a:p>
            <a:r>
              <a:rPr lang="cs-CZ" dirty="0" err="1" smtClean="0"/>
              <a:t>Official</a:t>
            </a:r>
            <a:r>
              <a:rPr lang="cs-CZ" dirty="0" smtClean="0"/>
              <a:t> </a:t>
            </a:r>
            <a:r>
              <a:rPr lang="cs-CZ" dirty="0" err="1" smtClean="0"/>
              <a:t>languages</a:t>
            </a:r>
            <a:r>
              <a:rPr lang="cs-CZ" dirty="0" smtClean="0"/>
              <a:t>: </a:t>
            </a:r>
            <a:r>
              <a:rPr lang="cs-CZ" dirty="0" err="1" smtClean="0"/>
              <a:t>English</a:t>
            </a:r>
            <a:r>
              <a:rPr lang="cs-CZ" dirty="0" smtClean="0"/>
              <a:t>, </a:t>
            </a:r>
            <a:r>
              <a:rPr lang="cs-CZ" dirty="0" err="1"/>
              <a:t>Māori</a:t>
            </a:r>
            <a:r>
              <a:rPr lang="cs-CZ" dirty="0"/>
              <a:t> </a:t>
            </a:r>
            <a:endParaRPr lang="cs-CZ" dirty="0" smtClean="0"/>
          </a:p>
          <a:p>
            <a:pPr>
              <a:buNone/>
            </a:pPr>
            <a:endParaRPr lang="cs-CZ" dirty="0" smtClean="0"/>
          </a:p>
          <a:p>
            <a:r>
              <a:rPr lang="cs-CZ" dirty="0" err="1" smtClean="0"/>
              <a:t>Population</a:t>
            </a:r>
            <a:r>
              <a:rPr lang="cs-CZ" dirty="0" smtClean="0"/>
              <a:t>: 4,4 </a:t>
            </a:r>
            <a:r>
              <a:rPr lang="cs-CZ" dirty="0" err="1" smtClean="0"/>
              <a:t>million</a:t>
            </a:r>
            <a:r>
              <a:rPr lang="cs-CZ" dirty="0" smtClean="0"/>
              <a:t> </a:t>
            </a:r>
            <a:r>
              <a:rPr lang="cs-CZ" dirty="0" err="1" smtClean="0"/>
              <a:t>inhabitants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err="1" smtClean="0"/>
              <a:t>Currency</a:t>
            </a:r>
            <a:r>
              <a:rPr lang="cs-CZ" dirty="0" smtClean="0"/>
              <a:t>: New </a:t>
            </a:r>
            <a:r>
              <a:rPr lang="cs-CZ" dirty="0" err="1" smtClean="0"/>
              <a:t>Zealand</a:t>
            </a:r>
            <a:r>
              <a:rPr lang="cs-CZ" dirty="0" smtClean="0"/>
              <a:t> dollar</a:t>
            </a:r>
          </a:p>
          <a:p>
            <a:endParaRPr lang="cs-CZ" dirty="0" smtClean="0"/>
          </a:p>
          <a:p>
            <a:r>
              <a:rPr lang="cs-CZ" dirty="0" smtClean="0"/>
              <a:t>Religion: </a:t>
            </a:r>
            <a:r>
              <a:rPr lang="cs-CZ" dirty="0" err="1" smtClean="0"/>
              <a:t>Christianity</a:t>
            </a:r>
            <a:endParaRPr lang="cs-CZ" dirty="0" smtClean="0"/>
          </a:p>
          <a:p>
            <a:endParaRPr lang="cs-CZ" dirty="0"/>
          </a:p>
          <a:p>
            <a:r>
              <a:rPr lang="cs-CZ" dirty="0" err="1" smtClean="0"/>
              <a:t>Member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Commonwealth</a:t>
            </a:r>
            <a:endParaRPr lang="cs-CZ" dirty="0" smtClean="0"/>
          </a:p>
          <a:p>
            <a:endParaRPr lang="cs-CZ" dirty="0"/>
          </a:p>
        </p:txBody>
      </p:sp>
      <p:pic>
        <p:nvPicPr>
          <p:cNvPr id="8194" name="Picture 2" descr="Soubor:Novy Zeland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36096" y="1268760"/>
            <a:ext cx="2917178" cy="532859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29600" cy="1143000"/>
          </a:xfrm>
        </p:spPr>
        <p:txBody>
          <a:bodyPr/>
          <a:lstStyle/>
          <a:p>
            <a:r>
              <a:rPr lang="cs-CZ" dirty="0" err="1" smtClean="0"/>
              <a:t>Location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2332037"/>
            <a:ext cx="8229600" cy="4525963"/>
          </a:xfrm>
        </p:spPr>
        <p:txBody>
          <a:bodyPr>
            <a:normAutofit/>
          </a:bodyPr>
          <a:lstStyle/>
          <a:p>
            <a:endParaRPr lang="cs-CZ" sz="2000" dirty="0" smtClean="0"/>
          </a:p>
          <a:p>
            <a:r>
              <a:rPr lang="cs-CZ" sz="2000" dirty="0" smtClean="0"/>
              <a:t>New </a:t>
            </a:r>
            <a:r>
              <a:rPr lang="cs-CZ" sz="2000" dirty="0" err="1" smtClean="0"/>
              <a:t>Zealand</a:t>
            </a:r>
            <a:r>
              <a:rPr lang="cs-CZ" sz="2000" dirty="0" smtClean="0"/>
              <a:t> i</a:t>
            </a:r>
            <a:r>
              <a:rPr lang="en-US" sz="2000" dirty="0" smtClean="0"/>
              <a:t>s </a:t>
            </a:r>
            <a:r>
              <a:rPr lang="en-US" sz="2000" dirty="0"/>
              <a:t>an </a:t>
            </a:r>
            <a:r>
              <a:rPr lang="cs-CZ" sz="2000" dirty="0" smtClean="0"/>
              <a:t>island country</a:t>
            </a:r>
            <a:r>
              <a:rPr lang="en-US" sz="2000" dirty="0"/>
              <a:t> located in the southwestern </a:t>
            </a:r>
            <a:r>
              <a:rPr lang="cs-CZ" sz="2000" dirty="0" err="1" smtClean="0"/>
              <a:t>Pacific</a:t>
            </a:r>
            <a:r>
              <a:rPr lang="cs-CZ" sz="2000" dirty="0" smtClean="0"/>
              <a:t> </a:t>
            </a:r>
            <a:r>
              <a:rPr lang="cs-CZ" sz="2000" dirty="0" err="1" smtClean="0"/>
              <a:t>Ocean</a:t>
            </a:r>
            <a:endParaRPr lang="cs-CZ" sz="2000" dirty="0" smtClean="0"/>
          </a:p>
          <a:p>
            <a:endParaRPr lang="cs-CZ" sz="2000" dirty="0" smtClean="0"/>
          </a:p>
          <a:p>
            <a:r>
              <a:rPr lang="en-US" sz="2000" dirty="0" smtClean="0"/>
              <a:t>New </a:t>
            </a:r>
            <a:r>
              <a:rPr lang="en-US" sz="2000" dirty="0"/>
              <a:t>Zealand is situated some 1,500 </a:t>
            </a:r>
            <a:r>
              <a:rPr lang="en-US" sz="2000" dirty="0" err="1"/>
              <a:t>kilometres</a:t>
            </a:r>
            <a:r>
              <a:rPr lang="en-US" sz="2000" dirty="0"/>
              <a:t> </a:t>
            </a:r>
            <a:r>
              <a:rPr lang="en-US" sz="2000" dirty="0" smtClean="0"/>
              <a:t>east </a:t>
            </a:r>
            <a:r>
              <a:rPr lang="en-US" sz="2000" dirty="0"/>
              <a:t>of </a:t>
            </a:r>
            <a:r>
              <a:rPr lang="en-US" sz="2000" dirty="0" err="1" smtClean="0"/>
              <a:t>Austr</a:t>
            </a:r>
            <a:r>
              <a:rPr lang="cs-CZ" sz="2000" dirty="0" err="1" smtClean="0"/>
              <a:t>alia</a:t>
            </a:r>
            <a:r>
              <a:rPr lang="cs-CZ" sz="2000" dirty="0" smtClean="0"/>
              <a:t> </a:t>
            </a:r>
          </a:p>
          <a:p>
            <a:endParaRPr lang="cs-CZ" sz="2000" dirty="0" smtClean="0"/>
          </a:p>
          <a:p>
            <a:r>
              <a:rPr lang="cs-CZ" sz="2000" dirty="0" err="1" smtClean="0"/>
              <a:t>It</a:t>
            </a:r>
            <a:r>
              <a:rPr lang="cs-CZ" sz="2000" dirty="0" smtClean="0"/>
              <a:t> </a:t>
            </a:r>
            <a:r>
              <a:rPr lang="cs-CZ" sz="2000" dirty="0" err="1" smtClean="0"/>
              <a:t>is</a:t>
            </a:r>
            <a:r>
              <a:rPr lang="cs-CZ" sz="2000" dirty="0" smtClean="0"/>
              <a:t> part </a:t>
            </a:r>
            <a:r>
              <a:rPr lang="cs-CZ" sz="2000" dirty="0" err="1" smtClean="0"/>
              <a:t>of</a:t>
            </a:r>
            <a:r>
              <a:rPr lang="cs-CZ" sz="2000" dirty="0" smtClean="0"/>
              <a:t> </a:t>
            </a:r>
            <a:r>
              <a:rPr lang="cs-CZ" sz="2000" dirty="0" err="1" smtClean="0"/>
              <a:t>Polynesia</a:t>
            </a:r>
            <a:r>
              <a:rPr lang="cs-CZ" sz="2000" dirty="0" smtClean="0"/>
              <a:t> in </a:t>
            </a:r>
            <a:r>
              <a:rPr lang="cs-CZ" sz="2000" dirty="0" err="1" smtClean="0"/>
              <a:t>Oceania</a:t>
            </a:r>
            <a:endParaRPr lang="cs-CZ" sz="2000" dirty="0" smtClean="0"/>
          </a:p>
          <a:p>
            <a:endParaRPr lang="cs-CZ" sz="2000" dirty="0" smtClean="0"/>
          </a:p>
          <a:p>
            <a:r>
              <a:rPr lang="cs-CZ" sz="2000" dirty="0" err="1" smtClean="0"/>
              <a:t>Comprised</a:t>
            </a:r>
            <a:r>
              <a:rPr lang="cs-CZ" sz="2000" dirty="0" smtClean="0"/>
              <a:t> </a:t>
            </a:r>
            <a:r>
              <a:rPr lang="cs-CZ" sz="2000" dirty="0" err="1" smtClean="0"/>
              <a:t>of</a:t>
            </a:r>
            <a:r>
              <a:rPr lang="cs-CZ" sz="2000" dirty="0" smtClean="0"/>
              <a:t> </a:t>
            </a:r>
            <a:r>
              <a:rPr lang="cs-CZ" sz="2000" dirty="0" err="1" smtClean="0"/>
              <a:t>two</a:t>
            </a:r>
            <a:r>
              <a:rPr lang="cs-CZ" sz="2000" dirty="0" smtClean="0"/>
              <a:t> </a:t>
            </a:r>
            <a:r>
              <a:rPr lang="cs-CZ" sz="2000" dirty="0" err="1" smtClean="0"/>
              <a:t>main</a:t>
            </a:r>
            <a:r>
              <a:rPr lang="cs-CZ" sz="2000" dirty="0" smtClean="0"/>
              <a:t> </a:t>
            </a:r>
            <a:r>
              <a:rPr lang="cs-CZ" sz="2000" dirty="0" err="1" smtClean="0"/>
              <a:t>islands</a:t>
            </a:r>
            <a:r>
              <a:rPr lang="cs-CZ" sz="2000" dirty="0" smtClean="0"/>
              <a:t> – </a:t>
            </a:r>
            <a:r>
              <a:rPr lang="cs-CZ" sz="2000" dirty="0" err="1" smtClean="0"/>
              <a:t>the</a:t>
            </a:r>
            <a:r>
              <a:rPr lang="cs-CZ" sz="2000" dirty="0" smtClean="0"/>
              <a:t> </a:t>
            </a:r>
            <a:r>
              <a:rPr lang="cs-CZ" sz="2000" dirty="0" err="1" smtClean="0"/>
              <a:t>South</a:t>
            </a:r>
            <a:r>
              <a:rPr lang="cs-CZ" sz="2000" dirty="0" smtClean="0"/>
              <a:t> </a:t>
            </a:r>
            <a:r>
              <a:rPr lang="cs-CZ" sz="2000" dirty="0" err="1" smtClean="0"/>
              <a:t>and</a:t>
            </a:r>
            <a:r>
              <a:rPr lang="cs-CZ" sz="2000" dirty="0" smtClean="0"/>
              <a:t> </a:t>
            </a:r>
            <a:r>
              <a:rPr lang="cs-CZ" sz="2000" dirty="0" err="1" smtClean="0"/>
              <a:t>the</a:t>
            </a:r>
            <a:r>
              <a:rPr lang="cs-CZ" sz="2000" dirty="0" smtClean="0"/>
              <a:t> </a:t>
            </a:r>
            <a:r>
              <a:rPr lang="cs-CZ" sz="2000" dirty="0" err="1" smtClean="0"/>
              <a:t>North</a:t>
            </a:r>
            <a:r>
              <a:rPr lang="cs-CZ" sz="2000" dirty="0" smtClean="0"/>
              <a:t> Island</a:t>
            </a:r>
          </a:p>
          <a:p>
            <a:pPr lvl="1"/>
            <a:r>
              <a:rPr lang="cs-CZ" sz="1600" dirty="0" smtClean="0"/>
              <a:t>has </a:t>
            </a:r>
            <a:r>
              <a:rPr lang="cs-CZ" sz="1600" dirty="0" err="1" smtClean="0"/>
              <a:t>also</a:t>
            </a:r>
            <a:r>
              <a:rPr lang="cs-CZ" sz="1600" dirty="0" smtClean="0"/>
              <a:t> </a:t>
            </a:r>
            <a:r>
              <a:rPr lang="cs-CZ" sz="1600" dirty="0" err="1" smtClean="0"/>
              <a:t>couple</a:t>
            </a:r>
            <a:r>
              <a:rPr lang="cs-CZ" sz="1600" dirty="0" smtClean="0"/>
              <a:t> </a:t>
            </a:r>
            <a:r>
              <a:rPr lang="cs-CZ" sz="1600" dirty="0" err="1" smtClean="0"/>
              <a:t>of</a:t>
            </a:r>
            <a:r>
              <a:rPr lang="cs-CZ" sz="1600" dirty="0" smtClean="0"/>
              <a:t> </a:t>
            </a:r>
            <a:r>
              <a:rPr lang="cs-CZ" sz="1600" dirty="0" err="1" smtClean="0"/>
              <a:t>dependent</a:t>
            </a:r>
            <a:r>
              <a:rPr lang="cs-CZ" sz="1600" dirty="0" smtClean="0"/>
              <a:t> </a:t>
            </a:r>
            <a:r>
              <a:rPr lang="cs-CZ" sz="1600" dirty="0" err="1" smtClean="0"/>
              <a:t>areas</a:t>
            </a:r>
            <a:r>
              <a:rPr lang="cs-CZ" sz="1600" dirty="0" smtClean="0"/>
              <a:t> such as </a:t>
            </a:r>
            <a:r>
              <a:rPr lang="cs-CZ" sz="1600" dirty="0" err="1" smtClean="0"/>
              <a:t>Cook</a:t>
            </a:r>
            <a:r>
              <a:rPr lang="cs-CZ" sz="1600" dirty="0" smtClean="0"/>
              <a:t> </a:t>
            </a:r>
            <a:r>
              <a:rPr lang="cs-CZ" sz="1600" dirty="0" err="1" smtClean="0"/>
              <a:t>Islands</a:t>
            </a:r>
            <a:r>
              <a:rPr lang="cs-CZ" sz="1600" dirty="0" smtClean="0"/>
              <a:t>, </a:t>
            </a:r>
            <a:r>
              <a:rPr lang="cs-CZ" sz="1600" dirty="0" err="1" smtClean="0"/>
              <a:t>Niue</a:t>
            </a:r>
            <a:r>
              <a:rPr lang="cs-CZ" sz="1600" dirty="0" smtClean="0"/>
              <a:t> </a:t>
            </a:r>
            <a:r>
              <a:rPr lang="cs-CZ" sz="1600" dirty="0" err="1" smtClean="0"/>
              <a:t>or</a:t>
            </a:r>
            <a:r>
              <a:rPr lang="cs-CZ" sz="1600" dirty="0" smtClean="0"/>
              <a:t> Tokelau</a:t>
            </a:r>
          </a:p>
          <a:p>
            <a:endParaRPr lang="cs-CZ" sz="2000" dirty="0" smtClean="0"/>
          </a:p>
          <a:p>
            <a:endParaRPr lang="cs-CZ" sz="2000" dirty="0" smtClean="0"/>
          </a:p>
          <a:p>
            <a:pPr lvl="1">
              <a:buNone/>
            </a:pPr>
            <a:endParaRPr lang="cs-CZ" sz="1600" dirty="0"/>
          </a:p>
        </p:txBody>
      </p:sp>
      <p:pic>
        <p:nvPicPr>
          <p:cNvPr id="13314" name="Picture 2" descr="File:NZL orthographic NaturalEarth.sv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40152" y="188640"/>
            <a:ext cx="2448272" cy="2448272"/>
          </a:xfrm>
          <a:prstGeom prst="rect">
            <a:avLst/>
          </a:prstGeom>
          <a:noFill/>
        </p:spPr>
      </p:pic>
      <p:pic>
        <p:nvPicPr>
          <p:cNvPr id="13316" name="Picture 4" descr="Soubor:LocationNewZealand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476672"/>
            <a:ext cx="2880320" cy="1324285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History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 smtClean="0"/>
              <a:t>In 9. </a:t>
            </a:r>
            <a:r>
              <a:rPr lang="cs-CZ" sz="2000" dirty="0" err="1" smtClean="0"/>
              <a:t>century</a:t>
            </a:r>
            <a:r>
              <a:rPr lang="cs-CZ" sz="2000" dirty="0" smtClean="0"/>
              <a:t> </a:t>
            </a:r>
            <a:r>
              <a:rPr lang="cs-CZ" sz="2000" dirty="0" err="1" smtClean="0"/>
              <a:t>the</a:t>
            </a:r>
            <a:r>
              <a:rPr lang="cs-CZ" sz="2000" dirty="0" smtClean="0"/>
              <a:t> </a:t>
            </a:r>
            <a:r>
              <a:rPr lang="cs-CZ" sz="2000" dirty="0" err="1" smtClean="0"/>
              <a:t>first</a:t>
            </a:r>
            <a:r>
              <a:rPr lang="cs-CZ" sz="2000" dirty="0" smtClean="0"/>
              <a:t> </a:t>
            </a:r>
            <a:r>
              <a:rPr lang="cs-CZ" sz="2000" dirty="0" err="1" smtClean="0"/>
              <a:t>Maors</a:t>
            </a:r>
            <a:r>
              <a:rPr lang="cs-CZ" sz="2000" dirty="0" smtClean="0"/>
              <a:t> (</a:t>
            </a:r>
            <a:r>
              <a:rPr lang="cs-CZ" sz="2000" dirty="0" err="1" smtClean="0"/>
              <a:t>original</a:t>
            </a:r>
            <a:r>
              <a:rPr lang="cs-CZ" sz="2000" dirty="0" smtClean="0"/>
              <a:t> </a:t>
            </a:r>
            <a:r>
              <a:rPr lang="cs-CZ" sz="2000" dirty="0" err="1" smtClean="0"/>
              <a:t>inhabitants</a:t>
            </a:r>
            <a:r>
              <a:rPr lang="cs-CZ" sz="2000" dirty="0" smtClean="0"/>
              <a:t>) </a:t>
            </a:r>
            <a:r>
              <a:rPr lang="cs-CZ" sz="2000" dirty="0" err="1" smtClean="0"/>
              <a:t>were</a:t>
            </a:r>
            <a:r>
              <a:rPr lang="cs-CZ" sz="2000" dirty="0" smtClean="0"/>
              <a:t> </a:t>
            </a:r>
            <a:r>
              <a:rPr lang="cs-CZ" sz="2000" dirty="0" err="1" smtClean="0"/>
              <a:t>settled</a:t>
            </a:r>
            <a:endParaRPr lang="cs-CZ" sz="2000" dirty="0" smtClean="0"/>
          </a:p>
          <a:p>
            <a:endParaRPr lang="cs-CZ" sz="2000" dirty="0"/>
          </a:p>
          <a:p>
            <a:r>
              <a:rPr lang="cs-CZ" sz="2000" dirty="0" smtClean="0"/>
              <a:t>In 1641 </a:t>
            </a:r>
            <a:r>
              <a:rPr lang="cs-CZ" sz="2000" dirty="0" err="1" smtClean="0"/>
              <a:t>Dutch</a:t>
            </a:r>
            <a:r>
              <a:rPr lang="cs-CZ" sz="2000" dirty="0" smtClean="0"/>
              <a:t> </a:t>
            </a:r>
            <a:r>
              <a:rPr lang="cs-CZ" sz="2000" dirty="0" err="1" smtClean="0"/>
              <a:t>seafarer</a:t>
            </a:r>
            <a:r>
              <a:rPr lang="cs-CZ" sz="2000" dirty="0"/>
              <a:t> Abel </a:t>
            </a:r>
            <a:r>
              <a:rPr lang="cs-CZ" sz="2000" dirty="0" err="1"/>
              <a:t>Janszoon</a:t>
            </a:r>
            <a:r>
              <a:rPr lang="cs-CZ" sz="2000" dirty="0"/>
              <a:t> </a:t>
            </a:r>
            <a:r>
              <a:rPr lang="cs-CZ" sz="2000" dirty="0" err="1" smtClean="0"/>
              <a:t>Tasman</a:t>
            </a:r>
            <a:r>
              <a:rPr lang="cs-CZ" sz="2000" dirty="0" smtClean="0"/>
              <a:t> </a:t>
            </a:r>
            <a:r>
              <a:rPr lang="cs-CZ" sz="2000" dirty="0" err="1" smtClean="0"/>
              <a:t>discovered</a:t>
            </a:r>
            <a:r>
              <a:rPr lang="cs-CZ" sz="2000" dirty="0" smtClean="0"/>
              <a:t> these </a:t>
            </a:r>
            <a:r>
              <a:rPr lang="cs-CZ" sz="2000" dirty="0" err="1" smtClean="0"/>
              <a:t>islands</a:t>
            </a:r>
            <a:endParaRPr lang="cs-CZ" sz="2000" dirty="0" smtClean="0"/>
          </a:p>
          <a:p>
            <a:endParaRPr lang="cs-CZ" sz="2000" dirty="0"/>
          </a:p>
          <a:p>
            <a:r>
              <a:rPr lang="cs-CZ" sz="2000" dirty="0" smtClean="0"/>
              <a:t>In 1840 </a:t>
            </a:r>
            <a:r>
              <a:rPr lang="cs-CZ" sz="2000" dirty="0" err="1" smtClean="0"/>
              <a:t>british</a:t>
            </a:r>
            <a:r>
              <a:rPr lang="cs-CZ" sz="2000" dirty="0" smtClean="0"/>
              <a:t> </a:t>
            </a:r>
            <a:r>
              <a:rPr lang="cs-CZ" sz="2000" dirty="0" err="1" smtClean="0"/>
              <a:t>settlers</a:t>
            </a:r>
            <a:r>
              <a:rPr lang="cs-CZ" sz="2000" dirty="0" smtClean="0"/>
              <a:t> </a:t>
            </a:r>
            <a:r>
              <a:rPr lang="cs-CZ" sz="2000" dirty="0" err="1" smtClean="0"/>
              <a:t>came</a:t>
            </a:r>
            <a:r>
              <a:rPr lang="cs-CZ" sz="2000" dirty="0" smtClean="0"/>
              <a:t> </a:t>
            </a:r>
            <a:r>
              <a:rPr lang="cs-CZ" sz="2000" dirty="0" err="1" smtClean="0"/>
              <a:t>here</a:t>
            </a:r>
            <a:r>
              <a:rPr lang="cs-CZ" sz="2000" dirty="0" smtClean="0"/>
              <a:t> </a:t>
            </a:r>
            <a:r>
              <a:rPr lang="cs-CZ" sz="2000" dirty="0" err="1" smtClean="0"/>
              <a:t>and</a:t>
            </a:r>
            <a:r>
              <a:rPr lang="cs-CZ" sz="2000" dirty="0" smtClean="0"/>
              <a:t> </a:t>
            </a:r>
            <a:r>
              <a:rPr lang="cs-CZ" sz="2000" dirty="0" err="1" smtClean="0"/>
              <a:t>this</a:t>
            </a:r>
            <a:r>
              <a:rPr lang="cs-CZ" sz="2000" dirty="0" smtClean="0"/>
              <a:t> </a:t>
            </a:r>
            <a:r>
              <a:rPr lang="cs-CZ" sz="2000" dirty="0" err="1" smtClean="0"/>
              <a:t>territory</a:t>
            </a:r>
            <a:r>
              <a:rPr lang="cs-CZ" sz="2000" dirty="0" smtClean="0"/>
              <a:t> </a:t>
            </a:r>
            <a:r>
              <a:rPr lang="en-US" sz="2000" dirty="0" smtClean="0"/>
              <a:t>was declared as a dependent territory of New South Wales under British protection</a:t>
            </a:r>
            <a:endParaRPr lang="cs-CZ" sz="2000" dirty="0" smtClean="0"/>
          </a:p>
          <a:p>
            <a:endParaRPr lang="cs-CZ" sz="2000" dirty="0"/>
          </a:p>
          <a:p>
            <a:r>
              <a:rPr lang="cs-CZ" sz="2000" dirty="0" smtClean="0"/>
              <a:t>In 1907 New </a:t>
            </a:r>
            <a:r>
              <a:rPr lang="cs-CZ" sz="2000" dirty="0" err="1" smtClean="0"/>
              <a:t>Zaeland</a:t>
            </a:r>
            <a:r>
              <a:rPr lang="cs-CZ" sz="2000" dirty="0" smtClean="0"/>
              <a:t> </a:t>
            </a:r>
            <a:r>
              <a:rPr lang="cs-CZ" sz="2000" dirty="0" err="1" smtClean="0"/>
              <a:t>became</a:t>
            </a:r>
            <a:r>
              <a:rPr lang="cs-CZ" sz="2000" dirty="0" smtClean="0"/>
              <a:t> independent, </a:t>
            </a:r>
            <a:r>
              <a:rPr lang="cs-CZ" sz="2000" dirty="0" err="1" smtClean="0"/>
              <a:t>but</a:t>
            </a:r>
            <a:r>
              <a:rPr lang="cs-CZ" sz="2000" dirty="0" smtClean="0"/>
              <a:t> </a:t>
            </a:r>
            <a:r>
              <a:rPr lang="cs-CZ" sz="2000" dirty="0" err="1" smtClean="0"/>
              <a:t>there</a:t>
            </a:r>
            <a:r>
              <a:rPr lang="cs-CZ" sz="2000" dirty="0" smtClean="0"/>
              <a:t> </a:t>
            </a:r>
            <a:r>
              <a:rPr lang="cs-CZ" sz="2000" dirty="0" err="1" smtClean="0"/>
              <a:t>were</a:t>
            </a:r>
            <a:r>
              <a:rPr lang="cs-CZ" sz="2000" dirty="0" smtClean="0"/>
              <a:t> </a:t>
            </a:r>
            <a:r>
              <a:rPr lang="cs-CZ" sz="2000" dirty="0" err="1" smtClean="0"/>
              <a:t>still</a:t>
            </a:r>
            <a:r>
              <a:rPr lang="cs-CZ" sz="2000" dirty="0" smtClean="0"/>
              <a:t> </a:t>
            </a:r>
            <a:r>
              <a:rPr lang="cs-CZ" sz="2000" dirty="0" err="1" smtClean="0"/>
              <a:t>strong</a:t>
            </a:r>
            <a:r>
              <a:rPr lang="cs-CZ" sz="2000" dirty="0" smtClean="0"/>
              <a:t> </a:t>
            </a:r>
            <a:r>
              <a:rPr lang="cs-CZ" sz="2000" dirty="0" err="1" smtClean="0"/>
              <a:t>political</a:t>
            </a:r>
            <a:r>
              <a:rPr lang="cs-CZ" sz="2000" dirty="0" smtClean="0"/>
              <a:t> </a:t>
            </a:r>
            <a:r>
              <a:rPr lang="cs-CZ" sz="2000" dirty="0" err="1" smtClean="0"/>
              <a:t>bindings</a:t>
            </a:r>
            <a:r>
              <a:rPr lang="cs-CZ" sz="2000" dirty="0" smtClean="0"/>
              <a:t> on GB</a:t>
            </a:r>
          </a:p>
          <a:p>
            <a:endParaRPr lang="cs-CZ" sz="2000" dirty="0"/>
          </a:p>
          <a:p>
            <a:r>
              <a:rPr lang="cs-CZ" sz="2000" dirty="0" smtClean="0"/>
              <a:t>In 1931 </a:t>
            </a:r>
            <a:r>
              <a:rPr lang="cs-CZ" sz="2000" dirty="0" err="1" smtClean="0"/>
              <a:t>became</a:t>
            </a:r>
            <a:r>
              <a:rPr lang="cs-CZ" sz="2000" dirty="0" smtClean="0"/>
              <a:t> </a:t>
            </a:r>
            <a:r>
              <a:rPr lang="cs-CZ" sz="2000" dirty="0" err="1" smtClean="0"/>
              <a:t>totally</a:t>
            </a:r>
            <a:r>
              <a:rPr lang="cs-CZ" sz="2000" dirty="0" smtClean="0"/>
              <a:t> independent as a </a:t>
            </a:r>
            <a:r>
              <a:rPr lang="cs-CZ" sz="2000" dirty="0" err="1" smtClean="0"/>
              <a:t>member</a:t>
            </a:r>
            <a:r>
              <a:rPr lang="cs-CZ" sz="2000" dirty="0" smtClean="0"/>
              <a:t> </a:t>
            </a:r>
            <a:r>
              <a:rPr lang="cs-CZ" sz="2000" dirty="0" err="1" smtClean="0"/>
              <a:t>of</a:t>
            </a:r>
            <a:r>
              <a:rPr lang="cs-CZ" sz="2000" dirty="0" smtClean="0"/>
              <a:t> </a:t>
            </a:r>
            <a:r>
              <a:rPr lang="cs-CZ" sz="2000" dirty="0" err="1" smtClean="0"/>
              <a:t>Commonwealth</a:t>
            </a:r>
            <a:endParaRPr lang="cs-CZ" sz="20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29600" cy="1143000"/>
          </a:xfrm>
        </p:spPr>
        <p:txBody>
          <a:bodyPr/>
          <a:lstStyle/>
          <a:p>
            <a:r>
              <a:rPr lang="cs-CZ" dirty="0" err="1" smtClean="0"/>
              <a:t>Political</a:t>
            </a:r>
            <a:r>
              <a:rPr lang="cs-CZ" dirty="0" smtClean="0"/>
              <a:t> </a:t>
            </a:r>
            <a:r>
              <a:rPr lang="cs-CZ" dirty="0" err="1" smtClean="0"/>
              <a:t>system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2780928"/>
            <a:ext cx="8229600" cy="4525963"/>
          </a:xfrm>
        </p:spPr>
        <p:txBody>
          <a:bodyPr>
            <a:normAutofit/>
          </a:bodyPr>
          <a:lstStyle/>
          <a:p>
            <a:r>
              <a:rPr lang="en-US" sz="2000" dirty="0"/>
              <a:t>New Zealand is a </a:t>
            </a:r>
            <a:r>
              <a:rPr lang="en-US" sz="2000" dirty="0" smtClean="0"/>
              <a:t>constitutional </a:t>
            </a:r>
            <a:r>
              <a:rPr lang="en-US" sz="2000" dirty="0"/>
              <a:t>monarchy with a parliamentary </a:t>
            </a:r>
            <a:r>
              <a:rPr lang="en-US" sz="2000" dirty="0" smtClean="0"/>
              <a:t>democracy</a:t>
            </a:r>
            <a:endParaRPr lang="cs-CZ" sz="2000" dirty="0" smtClean="0"/>
          </a:p>
          <a:p>
            <a:endParaRPr lang="cs-CZ" sz="2000" dirty="0" smtClean="0"/>
          </a:p>
          <a:p>
            <a:r>
              <a:rPr lang="en-US" sz="2000" dirty="0" smtClean="0"/>
              <a:t>Queen </a:t>
            </a:r>
            <a:r>
              <a:rPr lang="en-US" sz="2000" dirty="0"/>
              <a:t>Elizabeth II is the Queen of New Zealand and the head of state</a:t>
            </a:r>
            <a:r>
              <a:rPr lang="en-US" sz="2000" dirty="0" smtClean="0"/>
              <a:t>.</a:t>
            </a:r>
            <a:r>
              <a:rPr lang="en-US" sz="2000" dirty="0"/>
              <a:t> The Queen is represented by the </a:t>
            </a:r>
            <a:r>
              <a:rPr lang="en-US" sz="2000" dirty="0" smtClean="0"/>
              <a:t>Governor-General,</a:t>
            </a:r>
            <a:r>
              <a:rPr lang="cs-CZ" sz="2000" baseline="30000" dirty="0"/>
              <a:t> </a:t>
            </a:r>
            <a:r>
              <a:rPr lang="en-US" sz="2000" dirty="0" smtClean="0"/>
              <a:t>whom </a:t>
            </a:r>
            <a:r>
              <a:rPr lang="en-US" sz="2000" dirty="0"/>
              <a:t>she appoints on </a:t>
            </a:r>
            <a:r>
              <a:rPr lang="en-US" sz="2000" dirty="0" smtClean="0"/>
              <a:t>the </a:t>
            </a:r>
            <a:r>
              <a:rPr lang="en-US" sz="2000" dirty="0"/>
              <a:t>advice of the Prime Minister</a:t>
            </a:r>
            <a:r>
              <a:rPr lang="en-US" sz="2000" dirty="0" smtClean="0"/>
              <a:t>.</a:t>
            </a:r>
            <a:endParaRPr lang="cs-CZ" sz="2000" dirty="0" smtClean="0"/>
          </a:p>
          <a:p>
            <a:endParaRPr lang="cs-CZ" sz="2000" dirty="0" smtClean="0"/>
          </a:p>
          <a:p>
            <a:r>
              <a:rPr lang="en-US" sz="2000" dirty="0"/>
              <a:t>The powers of the Queen and the Governor-General are limited by constitutional constraints and they cannot normally be exercised without the advice of Cabinet</a:t>
            </a:r>
            <a:endParaRPr lang="cs-CZ" sz="2000" dirty="0"/>
          </a:p>
          <a:p>
            <a:endParaRPr lang="cs-CZ" sz="2000" dirty="0"/>
          </a:p>
        </p:txBody>
      </p:sp>
      <p:pic>
        <p:nvPicPr>
          <p:cNvPr id="5122" name="Picture 2" descr="File:Elizabeth II greets NASA GSFC employees, May 8, 2007 edit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116632"/>
            <a:ext cx="1584176" cy="219150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5124" name="Picture 4" descr="File:Jerry Mateparae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48264" y="116632"/>
            <a:ext cx="1512168" cy="212626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cs-CZ" dirty="0" err="1" smtClean="0"/>
              <a:t>Cities</a:t>
            </a:r>
            <a:r>
              <a:rPr lang="cs-CZ" dirty="0" smtClean="0"/>
              <a:t> </a:t>
            </a:r>
            <a:br>
              <a:rPr lang="cs-CZ" dirty="0" smtClean="0"/>
            </a:b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population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 err="1" smtClean="0"/>
              <a:t>The</a:t>
            </a:r>
            <a:r>
              <a:rPr lang="cs-CZ" sz="2000" dirty="0" smtClean="0"/>
              <a:t> </a:t>
            </a:r>
            <a:r>
              <a:rPr lang="cs-CZ" sz="2000" dirty="0" err="1" smtClean="0"/>
              <a:t>biggest</a:t>
            </a:r>
            <a:r>
              <a:rPr lang="cs-CZ" sz="2000" dirty="0" smtClean="0"/>
              <a:t> city </a:t>
            </a:r>
            <a:r>
              <a:rPr lang="cs-CZ" sz="2000" dirty="0" err="1" smtClean="0"/>
              <a:t>is</a:t>
            </a:r>
            <a:r>
              <a:rPr lang="cs-CZ" sz="2000" dirty="0" smtClean="0"/>
              <a:t> </a:t>
            </a:r>
            <a:r>
              <a:rPr lang="cs-CZ" sz="2000" dirty="0" err="1" smtClean="0"/>
              <a:t>Auckland</a:t>
            </a:r>
            <a:r>
              <a:rPr lang="cs-CZ" sz="2000" dirty="0" smtClean="0"/>
              <a:t> </a:t>
            </a:r>
            <a:r>
              <a:rPr lang="cs-CZ" sz="2000" dirty="0" err="1" smtClean="0"/>
              <a:t>with</a:t>
            </a:r>
            <a:r>
              <a:rPr lang="cs-CZ" sz="2000" dirty="0" smtClean="0"/>
              <a:t> 1,4 </a:t>
            </a:r>
            <a:r>
              <a:rPr lang="cs-CZ" sz="2000" dirty="0" err="1" smtClean="0"/>
              <a:t>million</a:t>
            </a:r>
            <a:r>
              <a:rPr lang="cs-CZ" sz="2000" dirty="0" smtClean="0"/>
              <a:t> </a:t>
            </a:r>
            <a:r>
              <a:rPr lang="cs-CZ" sz="2000" dirty="0" err="1" smtClean="0"/>
              <a:t>inhabitants</a:t>
            </a:r>
            <a:endParaRPr lang="cs-CZ" sz="2000" dirty="0" smtClean="0"/>
          </a:p>
          <a:p>
            <a:endParaRPr lang="cs-CZ" sz="2000" dirty="0" smtClean="0"/>
          </a:p>
          <a:p>
            <a:r>
              <a:rPr lang="cs-CZ" sz="2000" dirty="0" err="1" smtClean="0"/>
              <a:t>Other</a:t>
            </a:r>
            <a:r>
              <a:rPr lang="cs-CZ" sz="2000" dirty="0" smtClean="0"/>
              <a:t> </a:t>
            </a:r>
            <a:r>
              <a:rPr lang="cs-CZ" sz="2000" dirty="0" err="1" smtClean="0"/>
              <a:t>important</a:t>
            </a:r>
            <a:r>
              <a:rPr lang="cs-CZ" sz="2000" dirty="0" smtClean="0"/>
              <a:t> </a:t>
            </a:r>
            <a:r>
              <a:rPr lang="cs-CZ" sz="2000" dirty="0" err="1" smtClean="0"/>
              <a:t>cities</a:t>
            </a:r>
            <a:r>
              <a:rPr lang="cs-CZ" sz="2000" dirty="0" smtClean="0"/>
              <a:t> are </a:t>
            </a:r>
            <a:r>
              <a:rPr lang="cs-CZ" sz="2000" dirty="0" err="1" smtClean="0"/>
              <a:t>Christchurch</a:t>
            </a:r>
            <a:r>
              <a:rPr lang="cs-CZ" sz="2000" dirty="0" smtClean="0"/>
              <a:t> </a:t>
            </a:r>
            <a:r>
              <a:rPr lang="cs-CZ" sz="2000" dirty="0" err="1" smtClean="0"/>
              <a:t>and</a:t>
            </a:r>
            <a:r>
              <a:rPr lang="cs-CZ" sz="2000" dirty="0" smtClean="0"/>
              <a:t> </a:t>
            </a:r>
            <a:r>
              <a:rPr lang="cs-CZ" sz="2000" dirty="0" err="1" smtClean="0"/>
              <a:t>Hamilton</a:t>
            </a:r>
            <a:endParaRPr lang="cs-CZ" sz="2000" dirty="0" smtClean="0"/>
          </a:p>
          <a:p>
            <a:endParaRPr lang="cs-CZ" sz="2000" dirty="0" smtClean="0"/>
          </a:p>
          <a:p>
            <a:r>
              <a:rPr lang="cs-CZ" sz="2000" dirty="0" err="1" smtClean="0"/>
              <a:t>Density</a:t>
            </a:r>
            <a:r>
              <a:rPr lang="cs-CZ" sz="2000" dirty="0" smtClean="0"/>
              <a:t> </a:t>
            </a:r>
            <a:r>
              <a:rPr lang="cs-CZ" sz="2000" dirty="0" err="1" smtClean="0"/>
              <a:t>of</a:t>
            </a:r>
            <a:r>
              <a:rPr lang="cs-CZ" sz="2000" dirty="0" smtClean="0"/>
              <a:t> </a:t>
            </a:r>
            <a:r>
              <a:rPr lang="cs-CZ" sz="2000" dirty="0" err="1" smtClean="0"/>
              <a:t>population</a:t>
            </a:r>
            <a:r>
              <a:rPr lang="cs-CZ" sz="2000" dirty="0" smtClean="0"/>
              <a:t> </a:t>
            </a:r>
            <a:r>
              <a:rPr lang="cs-CZ" sz="2000" dirty="0" err="1" smtClean="0"/>
              <a:t>is</a:t>
            </a:r>
            <a:r>
              <a:rPr lang="cs-CZ" sz="2000" dirty="0" smtClean="0"/>
              <a:t> 14 </a:t>
            </a:r>
            <a:r>
              <a:rPr lang="cs-CZ" sz="2000" dirty="0" err="1" smtClean="0"/>
              <a:t>inhabitants</a:t>
            </a:r>
            <a:r>
              <a:rPr lang="cs-CZ" sz="2000" dirty="0" smtClean="0"/>
              <a:t> per km²</a:t>
            </a:r>
          </a:p>
          <a:p>
            <a:endParaRPr lang="cs-CZ" sz="2000" dirty="0"/>
          </a:p>
          <a:p>
            <a:endParaRPr lang="cs-CZ" sz="2000" dirty="0" smtClean="0"/>
          </a:p>
          <a:p>
            <a:r>
              <a:rPr lang="cs-CZ" sz="2000" dirty="0" err="1" smtClean="0"/>
              <a:t>Ethnic</a:t>
            </a:r>
            <a:r>
              <a:rPr lang="cs-CZ" sz="2000" dirty="0" smtClean="0"/>
              <a:t> </a:t>
            </a:r>
            <a:r>
              <a:rPr lang="cs-CZ" sz="2000" dirty="0" err="1" smtClean="0"/>
              <a:t>groups</a:t>
            </a:r>
            <a:r>
              <a:rPr lang="cs-CZ" sz="2000" dirty="0" smtClean="0"/>
              <a:t>: </a:t>
            </a:r>
            <a:r>
              <a:rPr lang="en-US" sz="2000" dirty="0" smtClean="0"/>
              <a:t>78</a:t>
            </a:r>
            <a:r>
              <a:rPr lang="en-US" sz="2000" dirty="0"/>
              <a:t>% </a:t>
            </a:r>
            <a:r>
              <a:rPr lang="en-US" sz="2000" dirty="0" smtClean="0"/>
              <a:t>European</a:t>
            </a:r>
            <a:br>
              <a:rPr lang="en-US" sz="2000" dirty="0" smtClean="0"/>
            </a:br>
            <a:r>
              <a:rPr lang="cs-CZ" sz="2000" dirty="0" smtClean="0"/>
              <a:t>		</a:t>
            </a:r>
            <a:r>
              <a:rPr lang="en-US" sz="2000" dirty="0" smtClean="0"/>
              <a:t>14.6</a:t>
            </a:r>
            <a:r>
              <a:rPr lang="en-US" sz="2000" dirty="0"/>
              <a:t>% </a:t>
            </a:r>
            <a:r>
              <a:rPr lang="en-US" sz="2000" dirty="0" err="1"/>
              <a:t>Māori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cs-CZ" sz="2000" dirty="0" smtClean="0"/>
              <a:t>		</a:t>
            </a:r>
            <a:r>
              <a:rPr lang="en-US" sz="2000" dirty="0" smtClean="0"/>
              <a:t>9.2</a:t>
            </a:r>
            <a:r>
              <a:rPr lang="en-US" sz="2000" dirty="0"/>
              <a:t>% Asian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cs-CZ" sz="2000" dirty="0" smtClean="0"/>
              <a:t>		</a:t>
            </a:r>
            <a:r>
              <a:rPr lang="en-US" sz="2000" dirty="0" smtClean="0"/>
              <a:t>6.9</a:t>
            </a:r>
            <a:r>
              <a:rPr lang="en-US" sz="2000" dirty="0"/>
              <a:t>% Pacific peoples</a:t>
            </a:r>
            <a:endParaRPr lang="cs-CZ" sz="2000" dirty="0"/>
          </a:p>
        </p:txBody>
      </p:sp>
      <p:pic>
        <p:nvPicPr>
          <p:cNvPr id="4098" name="Picture 2" descr="File:Auckland cbd view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504" y="116632"/>
            <a:ext cx="2088232" cy="139128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4102" name="Picture 6" descr="File:Cook Islands dancers at Auckland's Pacifica festival 3a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88024" y="4149080"/>
            <a:ext cx="2232248" cy="204480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4104" name="Picture 8" descr="http://www.nz.com/maps/map-nz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660232" y="1412776"/>
            <a:ext cx="2276475" cy="2352675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Geography</a:t>
            </a:r>
            <a:r>
              <a:rPr lang="cs-CZ" dirty="0" smtClean="0"/>
              <a:t>, </a:t>
            </a:r>
            <a:r>
              <a:rPr lang="cs-CZ" dirty="0" err="1" smtClean="0"/>
              <a:t>Climate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Nature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 err="1" smtClean="0"/>
              <a:t>Varied</a:t>
            </a:r>
            <a:r>
              <a:rPr lang="cs-CZ" sz="2000" dirty="0" smtClean="0"/>
              <a:t> </a:t>
            </a:r>
            <a:r>
              <a:rPr lang="cs-CZ" sz="2000" dirty="0" err="1" smtClean="0"/>
              <a:t>landscape</a:t>
            </a:r>
            <a:r>
              <a:rPr lang="cs-CZ" sz="2000" dirty="0" smtClean="0"/>
              <a:t> – </a:t>
            </a:r>
            <a:r>
              <a:rPr lang="cs-CZ" sz="2000" dirty="0" err="1" smtClean="0"/>
              <a:t>lowlands</a:t>
            </a:r>
            <a:r>
              <a:rPr lang="cs-CZ" sz="2000" dirty="0" smtClean="0"/>
              <a:t> on </a:t>
            </a:r>
            <a:r>
              <a:rPr lang="cs-CZ" sz="2000" dirty="0" err="1" smtClean="0"/>
              <a:t>the</a:t>
            </a:r>
            <a:r>
              <a:rPr lang="cs-CZ" sz="2000" dirty="0" smtClean="0"/>
              <a:t> </a:t>
            </a:r>
            <a:r>
              <a:rPr lang="cs-CZ" sz="2000" dirty="0" err="1" smtClean="0"/>
              <a:t>coast</a:t>
            </a:r>
            <a:r>
              <a:rPr lang="cs-CZ" sz="2000" dirty="0" smtClean="0"/>
              <a:t>, </a:t>
            </a:r>
            <a:r>
              <a:rPr lang="cs-CZ" sz="2000" dirty="0" err="1" smtClean="0"/>
              <a:t>mountains</a:t>
            </a:r>
            <a:r>
              <a:rPr lang="cs-CZ" sz="2000" dirty="0" smtClean="0"/>
              <a:t> in </a:t>
            </a:r>
            <a:r>
              <a:rPr lang="cs-CZ" sz="2000" dirty="0" err="1" smtClean="0"/>
              <a:t>inland</a:t>
            </a:r>
            <a:endParaRPr lang="cs-CZ" sz="2000" dirty="0" smtClean="0"/>
          </a:p>
          <a:p>
            <a:r>
              <a:rPr lang="cs-CZ" sz="2000" dirty="0" err="1" smtClean="0"/>
              <a:t>Between</a:t>
            </a:r>
            <a:r>
              <a:rPr lang="cs-CZ" sz="2000" dirty="0" smtClean="0"/>
              <a:t> </a:t>
            </a:r>
            <a:r>
              <a:rPr lang="cs-CZ" sz="2000" dirty="0" err="1" smtClean="0"/>
              <a:t>the</a:t>
            </a:r>
            <a:r>
              <a:rPr lang="cs-CZ" sz="2000" dirty="0" smtClean="0"/>
              <a:t> </a:t>
            </a:r>
            <a:r>
              <a:rPr lang="cs-CZ" sz="2000" dirty="0" err="1" smtClean="0"/>
              <a:t>South</a:t>
            </a:r>
            <a:r>
              <a:rPr lang="cs-CZ" sz="2000" dirty="0" smtClean="0"/>
              <a:t> </a:t>
            </a:r>
            <a:r>
              <a:rPr lang="cs-CZ" sz="2000" dirty="0" err="1" smtClean="0"/>
              <a:t>and</a:t>
            </a:r>
            <a:r>
              <a:rPr lang="cs-CZ" sz="2000" dirty="0" smtClean="0"/>
              <a:t> </a:t>
            </a:r>
            <a:r>
              <a:rPr lang="cs-CZ" sz="2000" dirty="0" err="1" smtClean="0"/>
              <a:t>North</a:t>
            </a:r>
            <a:r>
              <a:rPr lang="cs-CZ" sz="2000" dirty="0" smtClean="0"/>
              <a:t> island </a:t>
            </a:r>
            <a:r>
              <a:rPr lang="cs-CZ" sz="2000" dirty="0" err="1" smtClean="0"/>
              <a:t>is</a:t>
            </a:r>
            <a:r>
              <a:rPr lang="cs-CZ" sz="2000" dirty="0" smtClean="0"/>
              <a:t> 26km </a:t>
            </a:r>
            <a:r>
              <a:rPr lang="cs-CZ" sz="2000" dirty="0" err="1" smtClean="0"/>
              <a:t>wide</a:t>
            </a:r>
            <a:r>
              <a:rPr lang="cs-CZ" sz="2000" dirty="0" smtClean="0"/>
              <a:t> </a:t>
            </a:r>
            <a:r>
              <a:rPr lang="cs-CZ" sz="2000" dirty="0" err="1" smtClean="0"/>
              <a:t>Cook</a:t>
            </a:r>
            <a:r>
              <a:rPr lang="cs-CZ" sz="2000" dirty="0"/>
              <a:t> </a:t>
            </a:r>
            <a:r>
              <a:rPr lang="cs-CZ" sz="2000" dirty="0" err="1" smtClean="0"/>
              <a:t>Strait</a:t>
            </a:r>
            <a:endParaRPr lang="cs-CZ" sz="2000" dirty="0" smtClean="0"/>
          </a:p>
          <a:p>
            <a:r>
              <a:rPr lang="cs-CZ" sz="2000" dirty="0" err="1" smtClean="0"/>
              <a:t>The</a:t>
            </a:r>
            <a:r>
              <a:rPr lang="cs-CZ" sz="2000" dirty="0" smtClean="0"/>
              <a:t> </a:t>
            </a:r>
            <a:r>
              <a:rPr lang="cs-CZ" sz="2000" dirty="0" err="1" smtClean="0"/>
              <a:t>highest</a:t>
            </a:r>
            <a:r>
              <a:rPr lang="cs-CZ" sz="2000" dirty="0" smtClean="0"/>
              <a:t> </a:t>
            </a:r>
            <a:r>
              <a:rPr lang="cs-CZ" sz="2000" dirty="0" err="1" smtClean="0"/>
              <a:t>mountain</a:t>
            </a:r>
            <a:r>
              <a:rPr lang="cs-CZ" sz="2000" dirty="0" smtClean="0"/>
              <a:t> </a:t>
            </a:r>
            <a:r>
              <a:rPr lang="cs-CZ" sz="2000" dirty="0" err="1" smtClean="0"/>
              <a:t>is</a:t>
            </a:r>
            <a:r>
              <a:rPr lang="cs-CZ" sz="2000" dirty="0" smtClean="0"/>
              <a:t> Mount </a:t>
            </a:r>
            <a:r>
              <a:rPr lang="cs-CZ" sz="2000" dirty="0" err="1" smtClean="0"/>
              <a:t>Cook</a:t>
            </a:r>
            <a:r>
              <a:rPr lang="cs-CZ" sz="2000" dirty="0"/>
              <a:t> </a:t>
            </a:r>
            <a:r>
              <a:rPr lang="cs-CZ" sz="2000" dirty="0" smtClean="0"/>
              <a:t>– 3754 m</a:t>
            </a:r>
          </a:p>
          <a:p>
            <a:endParaRPr lang="cs-CZ" sz="2000" dirty="0" smtClean="0"/>
          </a:p>
          <a:p>
            <a:r>
              <a:rPr lang="cs-CZ" sz="2000" dirty="0" smtClean="0"/>
              <a:t>New </a:t>
            </a:r>
            <a:r>
              <a:rPr lang="cs-CZ" sz="2000" dirty="0" err="1" smtClean="0"/>
              <a:t>Zealand</a:t>
            </a:r>
            <a:r>
              <a:rPr lang="cs-CZ" sz="2000" dirty="0" smtClean="0"/>
              <a:t> has </a:t>
            </a:r>
            <a:r>
              <a:rPr lang="cs-CZ" sz="2000" dirty="0" err="1" smtClean="0"/>
              <a:t>mild</a:t>
            </a:r>
            <a:r>
              <a:rPr lang="cs-CZ" sz="2000" dirty="0" smtClean="0"/>
              <a:t> </a:t>
            </a:r>
            <a:r>
              <a:rPr lang="cs-CZ" sz="2000" dirty="0" err="1" smtClean="0"/>
              <a:t>oceanic</a:t>
            </a:r>
            <a:r>
              <a:rPr lang="cs-CZ" sz="2000" dirty="0" smtClean="0"/>
              <a:t> </a:t>
            </a:r>
            <a:r>
              <a:rPr lang="cs-CZ" sz="2000" dirty="0" err="1" smtClean="0"/>
              <a:t>climate</a:t>
            </a:r>
            <a:endParaRPr lang="cs-CZ" sz="2000" dirty="0" smtClean="0"/>
          </a:p>
          <a:p>
            <a:pPr lvl="1"/>
            <a:r>
              <a:rPr lang="cs-CZ" sz="1600" dirty="0" err="1" smtClean="0"/>
              <a:t>The</a:t>
            </a:r>
            <a:r>
              <a:rPr lang="cs-CZ" sz="1600" dirty="0" smtClean="0"/>
              <a:t> </a:t>
            </a:r>
            <a:r>
              <a:rPr lang="cs-CZ" sz="1600" dirty="0" err="1" smtClean="0"/>
              <a:t>northernmost</a:t>
            </a:r>
            <a:r>
              <a:rPr lang="cs-CZ" sz="1600" dirty="0" smtClean="0"/>
              <a:t> part has </a:t>
            </a:r>
            <a:r>
              <a:rPr lang="cs-CZ" sz="1600" dirty="0" err="1" smtClean="0"/>
              <a:t>subtropical</a:t>
            </a:r>
            <a:r>
              <a:rPr lang="cs-CZ" sz="1600" dirty="0" smtClean="0"/>
              <a:t> </a:t>
            </a:r>
            <a:r>
              <a:rPr lang="cs-CZ" sz="1600" dirty="0" err="1" smtClean="0"/>
              <a:t>climate</a:t>
            </a:r>
            <a:endParaRPr lang="cs-CZ" sz="1600" dirty="0" smtClean="0"/>
          </a:p>
          <a:p>
            <a:pPr lvl="1"/>
            <a:endParaRPr lang="cs-CZ" sz="1600" dirty="0"/>
          </a:p>
          <a:p>
            <a:r>
              <a:rPr lang="cs-CZ" sz="2000" dirty="0" err="1" smtClean="0"/>
              <a:t>The</a:t>
            </a:r>
            <a:r>
              <a:rPr lang="cs-CZ" sz="2000" dirty="0" smtClean="0"/>
              <a:t> </a:t>
            </a:r>
            <a:r>
              <a:rPr lang="cs-CZ" sz="2000" dirty="0" err="1" smtClean="0"/>
              <a:t>Northern</a:t>
            </a:r>
            <a:r>
              <a:rPr lang="cs-CZ" sz="2000" dirty="0" smtClean="0"/>
              <a:t> island has </a:t>
            </a:r>
            <a:r>
              <a:rPr lang="cs-CZ" sz="2000" dirty="0" err="1" smtClean="0"/>
              <a:t>average</a:t>
            </a:r>
            <a:r>
              <a:rPr lang="cs-CZ" sz="2000" dirty="0" smtClean="0"/>
              <a:t> </a:t>
            </a:r>
            <a:r>
              <a:rPr lang="cs-CZ" sz="2000" dirty="0" err="1" smtClean="0"/>
              <a:t>temperature</a:t>
            </a:r>
            <a:r>
              <a:rPr lang="cs-CZ" sz="2000" dirty="0" smtClean="0"/>
              <a:t> +18°C </a:t>
            </a:r>
            <a:r>
              <a:rPr lang="cs-CZ" sz="2000" dirty="0" err="1" smtClean="0"/>
              <a:t>and</a:t>
            </a:r>
            <a:r>
              <a:rPr lang="cs-CZ" sz="2000" dirty="0" smtClean="0"/>
              <a:t> on </a:t>
            </a:r>
            <a:r>
              <a:rPr lang="cs-CZ" sz="2000" dirty="0" err="1" smtClean="0"/>
              <a:t>the</a:t>
            </a:r>
            <a:r>
              <a:rPr lang="cs-CZ" sz="2000" dirty="0" smtClean="0"/>
              <a:t> </a:t>
            </a:r>
            <a:r>
              <a:rPr lang="cs-CZ" sz="2000" dirty="0" err="1" smtClean="0"/>
              <a:t>Southern</a:t>
            </a:r>
            <a:r>
              <a:rPr lang="cs-CZ" sz="2000" dirty="0" smtClean="0"/>
              <a:t> island </a:t>
            </a:r>
            <a:r>
              <a:rPr lang="cs-CZ" sz="2000" dirty="0" err="1" smtClean="0"/>
              <a:t>it</a:t>
            </a:r>
            <a:r>
              <a:rPr lang="cs-CZ" sz="2000" dirty="0" smtClean="0"/>
              <a:t> </a:t>
            </a:r>
            <a:r>
              <a:rPr lang="cs-CZ" sz="2000" dirty="0" err="1" smtClean="0"/>
              <a:t>is</a:t>
            </a:r>
            <a:r>
              <a:rPr lang="cs-CZ" sz="2000" dirty="0" smtClean="0"/>
              <a:t> +13°C</a:t>
            </a:r>
          </a:p>
          <a:p>
            <a:endParaRPr lang="cs-CZ" sz="2000" dirty="0" smtClean="0"/>
          </a:p>
          <a:p>
            <a:r>
              <a:rPr lang="cs-CZ" sz="2000" dirty="0" err="1" smtClean="0"/>
              <a:t>The</a:t>
            </a:r>
            <a:r>
              <a:rPr lang="cs-CZ" sz="2000" dirty="0" smtClean="0"/>
              <a:t> most </a:t>
            </a:r>
            <a:r>
              <a:rPr lang="cs-CZ" sz="2000" dirty="0" err="1" smtClean="0"/>
              <a:t>famous</a:t>
            </a:r>
            <a:r>
              <a:rPr lang="cs-CZ" sz="2000" dirty="0" smtClean="0"/>
              <a:t> </a:t>
            </a:r>
            <a:r>
              <a:rPr lang="cs-CZ" sz="2000" dirty="0" err="1" smtClean="0"/>
              <a:t>animal</a:t>
            </a:r>
            <a:r>
              <a:rPr lang="cs-CZ" sz="2000" dirty="0" smtClean="0"/>
              <a:t> </a:t>
            </a:r>
            <a:r>
              <a:rPr lang="cs-CZ" sz="2000" dirty="0" err="1" smtClean="0"/>
              <a:t>living</a:t>
            </a:r>
            <a:r>
              <a:rPr lang="cs-CZ" sz="2000" dirty="0" smtClean="0"/>
              <a:t> </a:t>
            </a:r>
            <a:r>
              <a:rPr lang="cs-CZ" sz="2000" dirty="0" smtClean="0"/>
              <a:t>in</a:t>
            </a:r>
            <a:r>
              <a:rPr lang="cs-CZ" sz="2000" dirty="0" smtClean="0"/>
              <a:t> </a:t>
            </a:r>
            <a:r>
              <a:rPr lang="cs-CZ" sz="2000" dirty="0" smtClean="0"/>
              <a:t>New </a:t>
            </a:r>
            <a:r>
              <a:rPr lang="cs-CZ" sz="2000" dirty="0" err="1" smtClean="0"/>
              <a:t>Zealand</a:t>
            </a:r>
            <a:r>
              <a:rPr lang="cs-CZ" sz="2000" dirty="0" smtClean="0"/>
              <a:t> </a:t>
            </a:r>
            <a:r>
              <a:rPr lang="cs-CZ" sz="2000" dirty="0" err="1" smtClean="0"/>
              <a:t>is</a:t>
            </a:r>
            <a:r>
              <a:rPr lang="cs-CZ" sz="2000" dirty="0" smtClean="0"/>
              <a:t> Kiwi </a:t>
            </a:r>
          </a:p>
          <a:p>
            <a:pPr lvl="1"/>
            <a:r>
              <a:rPr lang="cs-CZ" sz="1600" dirty="0" err="1" smtClean="0"/>
              <a:t>big</a:t>
            </a:r>
            <a:r>
              <a:rPr lang="cs-CZ" sz="1600" dirty="0" smtClean="0"/>
              <a:t> </a:t>
            </a:r>
            <a:r>
              <a:rPr lang="cs-CZ" sz="1600" dirty="0" err="1" smtClean="0"/>
              <a:t>flightless</a:t>
            </a:r>
            <a:r>
              <a:rPr lang="cs-CZ" sz="1600" dirty="0" smtClean="0"/>
              <a:t> </a:t>
            </a:r>
            <a:r>
              <a:rPr lang="cs-CZ" sz="1600" dirty="0" err="1" smtClean="0"/>
              <a:t>bird</a:t>
            </a:r>
            <a:endParaRPr lang="cs-CZ" sz="1600" dirty="0" smtClean="0"/>
          </a:p>
        </p:txBody>
      </p:sp>
      <p:pic>
        <p:nvPicPr>
          <p:cNvPr id="4" name="Picture 2" descr="Soubor:Aoraki-Mount Cook from Hooker Valley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68144" y="2348880"/>
            <a:ext cx="2376264" cy="157724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5" name="Picture 4" descr="File:TeTuatahianui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88224" y="4581128"/>
            <a:ext cx="1584176" cy="211223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Quiz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rabicParenR"/>
            </a:pPr>
            <a:r>
              <a:rPr lang="cs-CZ" dirty="0" err="1" smtClean="0"/>
              <a:t>What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name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original</a:t>
            </a:r>
            <a:r>
              <a:rPr lang="cs-CZ" dirty="0" smtClean="0"/>
              <a:t> </a:t>
            </a:r>
            <a:r>
              <a:rPr lang="cs-CZ" dirty="0" err="1" smtClean="0"/>
              <a:t>inhabitants</a:t>
            </a:r>
            <a:r>
              <a:rPr lang="cs-CZ" dirty="0" smtClean="0"/>
              <a:t>?</a:t>
            </a:r>
          </a:p>
          <a:p>
            <a:pPr marL="514350" indent="-514350">
              <a:buFont typeface="+mj-lt"/>
              <a:buAutoNum type="arabicParenR"/>
            </a:pPr>
            <a:endParaRPr lang="cs-CZ" dirty="0" smtClean="0"/>
          </a:p>
          <a:p>
            <a:pPr marL="514350" indent="-514350">
              <a:buFont typeface="+mj-lt"/>
              <a:buAutoNum type="arabicParenR"/>
            </a:pPr>
            <a:r>
              <a:rPr lang="cs-CZ" dirty="0" err="1" smtClean="0"/>
              <a:t>Who</a:t>
            </a:r>
            <a:r>
              <a:rPr lang="cs-CZ" dirty="0" smtClean="0"/>
              <a:t> </a:t>
            </a:r>
            <a:r>
              <a:rPr lang="cs-CZ" dirty="0" err="1" smtClean="0"/>
              <a:t>represents</a:t>
            </a:r>
            <a:r>
              <a:rPr lang="cs-CZ" dirty="0" smtClean="0"/>
              <a:t> </a:t>
            </a:r>
            <a:r>
              <a:rPr lang="cs-CZ" dirty="0" err="1" smtClean="0"/>
              <a:t>Queen</a:t>
            </a:r>
            <a:r>
              <a:rPr lang="cs-CZ" dirty="0" smtClean="0"/>
              <a:t> </a:t>
            </a:r>
            <a:r>
              <a:rPr lang="cs-CZ" dirty="0" err="1" smtClean="0"/>
              <a:t>Elisabeth</a:t>
            </a:r>
            <a:r>
              <a:rPr lang="cs-CZ" dirty="0" smtClean="0"/>
              <a:t> </a:t>
            </a:r>
            <a:r>
              <a:rPr lang="cs-CZ" dirty="0" err="1" smtClean="0"/>
              <a:t>ll</a:t>
            </a:r>
            <a:r>
              <a:rPr lang="cs-CZ" dirty="0" smtClean="0"/>
              <a:t>.?</a:t>
            </a:r>
          </a:p>
          <a:p>
            <a:pPr marL="514350" indent="-514350">
              <a:buFont typeface="+mj-lt"/>
              <a:buAutoNum type="arabicParenR"/>
            </a:pPr>
            <a:endParaRPr lang="cs-CZ" dirty="0" smtClean="0"/>
          </a:p>
          <a:p>
            <a:pPr marL="514350" indent="-514350">
              <a:buFont typeface="+mj-lt"/>
              <a:buAutoNum type="arabicParenR"/>
            </a:pPr>
            <a:r>
              <a:rPr lang="cs-CZ" dirty="0" err="1" smtClean="0"/>
              <a:t>Name</a:t>
            </a:r>
            <a:r>
              <a:rPr lang="cs-CZ" dirty="0" smtClean="0"/>
              <a:t> </a:t>
            </a:r>
            <a:r>
              <a:rPr lang="cs-CZ" dirty="0" err="1" smtClean="0"/>
              <a:t>at</a:t>
            </a:r>
            <a:r>
              <a:rPr lang="cs-CZ" dirty="0" smtClean="0"/>
              <a:t> </a:t>
            </a:r>
            <a:r>
              <a:rPr lang="cs-CZ" dirty="0" err="1" smtClean="0"/>
              <a:t>least</a:t>
            </a:r>
            <a:r>
              <a:rPr lang="cs-CZ" dirty="0" smtClean="0"/>
              <a:t> </a:t>
            </a:r>
            <a:r>
              <a:rPr lang="cs-CZ" dirty="0" err="1" smtClean="0"/>
              <a:t>three</a:t>
            </a:r>
            <a:r>
              <a:rPr lang="cs-CZ" dirty="0" smtClean="0"/>
              <a:t> </a:t>
            </a:r>
            <a:r>
              <a:rPr lang="cs-CZ" dirty="0" err="1" smtClean="0"/>
              <a:t>important</a:t>
            </a:r>
            <a:r>
              <a:rPr lang="cs-CZ" dirty="0" smtClean="0"/>
              <a:t> </a:t>
            </a:r>
            <a:r>
              <a:rPr lang="cs-CZ" dirty="0" err="1" smtClean="0"/>
              <a:t>cities</a:t>
            </a:r>
            <a:r>
              <a:rPr lang="cs-CZ" dirty="0" smtClean="0"/>
              <a:t>.</a:t>
            </a:r>
          </a:p>
          <a:p>
            <a:pPr marL="514350" indent="-514350">
              <a:buFont typeface="+mj-lt"/>
              <a:buAutoNum type="arabicParenR"/>
            </a:pPr>
            <a:endParaRPr lang="cs-CZ" dirty="0" smtClean="0"/>
          </a:p>
          <a:p>
            <a:pPr marL="514350" indent="-514350">
              <a:buFont typeface="+mj-lt"/>
              <a:buAutoNum type="arabicParenR"/>
            </a:pPr>
            <a:r>
              <a:rPr lang="cs-CZ" dirty="0" err="1" smtClean="0"/>
              <a:t>What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highest</a:t>
            </a:r>
            <a:r>
              <a:rPr lang="cs-CZ" dirty="0" smtClean="0"/>
              <a:t> </a:t>
            </a:r>
            <a:r>
              <a:rPr lang="cs-CZ" dirty="0" err="1" smtClean="0"/>
              <a:t>mountain</a:t>
            </a:r>
            <a:r>
              <a:rPr lang="cs-CZ" dirty="0" smtClean="0"/>
              <a:t>?</a:t>
            </a:r>
          </a:p>
          <a:p>
            <a:pPr marL="514350" indent="-514350">
              <a:buFont typeface="+mj-lt"/>
              <a:buAutoNum type="arabicParenR"/>
            </a:pPr>
            <a:endParaRPr lang="cs-CZ" dirty="0" smtClean="0"/>
          </a:p>
          <a:p>
            <a:pPr marL="514350" indent="-514350">
              <a:buFont typeface="+mj-lt"/>
              <a:buAutoNum type="arabicParenR"/>
            </a:pPr>
            <a:r>
              <a:rPr lang="cs-CZ" dirty="0" err="1" smtClean="0"/>
              <a:t>What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name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big</a:t>
            </a:r>
            <a:r>
              <a:rPr lang="cs-CZ" dirty="0" smtClean="0"/>
              <a:t> </a:t>
            </a:r>
            <a:r>
              <a:rPr lang="cs-CZ" dirty="0" err="1" smtClean="0"/>
              <a:t>flightless</a:t>
            </a:r>
            <a:r>
              <a:rPr lang="cs-CZ" dirty="0" smtClean="0"/>
              <a:t> </a:t>
            </a:r>
            <a:r>
              <a:rPr lang="cs-CZ" dirty="0" err="1" smtClean="0"/>
              <a:t>bird</a:t>
            </a:r>
            <a:r>
              <a:rPr lang="cs-CZ" dirty="0" smtClean="0"/>
              <a:t>?</a:t>
            </a:r>
          </a:p>
          <a:p>
            <a:pPr marL="514350" indent="-514350">
              <a:buFont typeface="+mj-lt"/>
              <a:buAutoNum type="arabicParenR"/>
            </a:pPr>
            <a:endParaRPr lang="cs-CZ" dirty="0" smtClean="0"/>
          </a:p>
          <a:p>
            <a:pPr marL="514350" indent="-514350">
              <a:buFont typeface="+mj-lt"/>
              <a:buAutoNum type="arabicParenR"/>
            </a:pP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end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Sources</a:t>
            </a:r>
            <a:r>
              <a:rPr lang="cs-CZ" dirty="0" smtClean="0"/>
              <a:t>:</a:t>
            </a:r>
          </a:p>
          <a:p>
            <a:pPr lvl="1"/>
            <a:r>
              <a:rPr lang="cs-CZ" dirty="0" smtClean="0">
                <a:hlinkClick r:id="rId2"/>
              </a:rPr>
              <a:t>www.</a:t>
            </a:r>
            <a:r>
              <a:rPr lang="cs-CZ" dirty="0" err="1" smtClean="0">
                <a:hlinkClick r:id="rId2"/>
              </a:rPr>
              <a:t>wikipedia.com</a:t>
            </a:r>
            <a:endParaRPr lang="cs-CZ" dirty="0" smtClean="0"/>
          </a:p>
          <a:p>
            <a:pPr lvl="1"/>
            <a:r>
              <a:rPr lang="cs-CZ" dirty="0" smtClean="0">
                <a:hlinkClick r:id="rId3"/>
              </a:rPr>
              <a:t>www.</a:t>
            </a:r>
            <a:r>
              <a:rPr lang="cs-CZ" dirty="0" err="1" smtClean="0">
                <a:hlinkClick r:id="rId3"/>
              </a:rPr>
              <a:t>google.com</a:t>
            </a:r>
            <a:endParaRPr lang="cs-CZ" dirty="0" smtClean="0"/>
          </a:p>
          <a:p>
            <a:pPr lvl="1"/>
            <a:r>
              <a:rPr lang="cs-CZ" dirty="0" smtClean="0"/>
              <a:t>My </a:t>
            </a:r>
            <a:r>
              <a:rPr lang="cs-CZ" dirty="0" err="1" smtClean="0"/>
              <a:t>head</a:t>
            </a:r>
            <a:endParaRPr lang="cs-CZ" dirty="0" smtClean="0"/>
          </a:p>
          <a:p>
            <a:pPr lvl="1"/>
            <a:endParaRPr lang="cs-CZ" dirty="0" smtClean="0"/>
          </a:p>
          <a:p>
            <a:pPr lvl="1">
              <a:buNone/>
            </a:pPr>
            <a:r>
              <a:rPr lang="cs-CZ" dirty="0" smtClean="0"/>
              <a:t>Jakub Matějček</a:t>
            </a:r>
          </a:p>
          <a:p>
            <a:pPr lvl="1">
              <a:buNone/>
            </a:pPr>
            <a:r>
              <a:rPr lang="cs-CZ" dirty="0" smtClean="0"/>
              <a:t>Kryštof Kocman</a:t>
            </a:r>
          </a:p>
          <a:p>
            <a:pPr lvl="1">
              <a:buNone/>
            </a:pPr>
            <a:r>
              <a:rPr lang="cs-CZ" dirty="0" smtClean="0"/>
              <a:t>6XB</a:t>
            </a:r>
          </a:p>
          <a:p>
            <a:pPr lvl="1">
              <a:buNone/>
            </a:pPr>
            <a:endParaRPr lang="cs-CZ" dirty="0"/>
          </a:p>
        </p:txBody>
      </p:sp>
    </p:spTree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7597</TotalTime>
  <Words>213</Words>
  <Application>Microsoft Office PowerPoint</Application>
  <PresentationFormat>Předvádění na obrazovce (4:3)</PresentationFormat>
  <Paragraphs>85</Paragraphs>
  <Slides>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Motiv sady Office</vt:lpstr>
      <vt:lpstr>New Zealand</vt:lpstr>
      <vt:lpstr>Basic information</vt:lpstr>
      <vt:lpstr>Location</vt:lpstr>
      <vt:lpstr>History</vt:lpstr>
      <vt:lpstr>Political system</vt:lpstr>
      <vt:lpstr>Cities  and population</vt:lpstr>
      <vt:lpstr>Geography, Climate and Nature</vt:lpstr>
      <vt:lpstr>Quiz</vt:lpstr>
      <vt:lpstr>The end</vt:lpstr>
    </vt:vector>
  </TitlesOfParts>
  <Company>doma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New Zealand</dc:title>
  <dc:creator>Monca</dc:creator>
  <cp:lastModifiedBy>Monca</cp:lastModifiedBy>
  <cp:revision>44</cp:revision>
  <dcterms:created xsi:type="dcterms:W3CDTF">2012-11-04T16:56:26Z</dcterms:created>
  <dcterms:modified xsi:type="dcterms:W3CDTF">2012-11-12T19:44:24Z</dcterms:modified>
</cp:coreProperties>
</file>