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74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77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3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5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25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8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36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1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08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9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50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B117-DA7B-4C4A-A87F-426597BBA70D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7D96-786A-4B48-9710-2935BA728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2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3"/>
          </a:xfrm>
        </p:spPr>
        <p:txBody>
          <a:bodyPr/>
          <a:lstStyle/>
          <a:p>
            <a:r>
              <a:rPr lang="cs-CZ" dirty="0" smtClean="0"/>
              <a:t>New York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04856" cy="518457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cs-CZ" sz="1800" b="1" dirty="0" err="1" smtClean="0">
                <a:solidFill>
                  <a:schemeClr val="tx1"/>
                </a:solidFill>
              </a:rPr>
              <a:t>Founded</a:t>
            </a:r>
            <a:r>
              <a:rPr lang="cs-CZ" sz="1800" b="1" dirty="0" smtClean="0">
                <a:solidFill>
                  <a:schemeClr val="tx1"/>
                </a:solidFill>
              </a:rPr>
              <a:t> by </a:t>
            </a:r>
            <a:r>
              <a:rPr lang="cs-CZ" sz="1800" b="1" dirty="0" err="1" smtClean="0">
                <a:solidFill>
                  <a:schemeClr val="tx1"/>
                </a:solidFill>
              </a:rPr>
              <a:t>Dutch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explorers</a:t>
            </a:r>
            <a:r>
              <a:rPr lang="cs-CZ" sz="1800" b="1" dirty="0" smtClean="0">
                <a:solidFill>
                  <a:schemeClr val="tx1"/>
                </a:solidFill>
              </a:rPr>
              <a:t> in 1625 as New Amsterdam </a:t>
            </a:r>
          </a:p>
          <a:p>
            <a:pPr marL="285750" indent="-285750" algn="l">
              <a:buFontTx/>
              <a:buChar char="-"/>
            </a:pPr>
            <a:r>
              <a:rPr lang="cs-CZ" sz="1800" b="1" dirty="0" err="1" smtClean="0">
                <a:solidFill>
                  <a:schemeClr val="tx1"/>
                </a:solidFill>
              </a:rPr>
              <a:t>Now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largest</a:t>
            </a:r>
            <a:r>
              <a:rPr lang="cs-CZ" sz="1800" b="1" dirty="0" smtClean="0">
                <a:solidFill>
                  <a:schemeClr val="tx1"/>
                </a:solidFill>
              </a:rPr>
              <a:t> city in </a:t>
            </a:r>
            <a:r>
              <a:rPr lang="cs-CZ" sz="1800" b="1" dirty="0" err="1" smtClean="0">
                <a:solidFill>
                  <a:schemeClr val="tx1"/>
                </a:solidFill>
              </a:rPr>
              <a:t>the</a:t>
            </a:r>
            <a:r>
              <a:rPr lang="cs-CZ" sz="1800" b="1" dirty="0" smtClean="0">
                <a:solidFill>
                  <a:schemeClr val="tx1"/>
                </a:solidFill>
              </a:rPr>
              <a:t> U.S. – </a:t>
            </a:r>
            <a:r>
              <a:rPr lang="cs-CZ" sz="1800" b="1" dirty="0" err="1" smtClean="0">
                <a:solidFill>
                  <a:schemeClr val="tx1"/>
                </a:solidFill>
              </a:rPr>
              <a:t>over</a:t>
            </a:r>
            <a:r>
              <a:rPr lang="cs-CZ" sz="1800" b="1" dirty="0" smtClean="0">
                <a:solidFill>
                  <a:schemeClr val="tx1"/>
                </a:solidFill>
              </a:rPr>
              <a:t> 8 </a:t>
            </a:r>
            <a:r>
              <a:rPr lang="cs-CZ" sz="1800" b="1" dirty="0" err="1" smtClean="0">
                <a:solidFill>
                  <a:schemeClr val="tx1"/>
                </a:solidFill>
              </a:rPr>
              <a:t>million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inhabitants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cs-CZ" sz="1800" b="1" dirty="0" err="1" smtClean="0">
                <a:solidFill>
                  <a:schemeClr val="tx1"/>
                </a:solidFill>
              </a:rPr>
              <a:t>Nickname</a:t>
            </a:r>
            <a:r>
              <a:rPr lang="cs-CZ" sz="1800" b="1" dirty="0" smtClean="0">
                <a:solidFill>
                  <a:schemeClr val="tx1"/>
                </a:solidFill>
              </a:rPr>
              <a:t>: </a:t>
            </a:r>
            <a:r>
              <a:rPr lang="cs-CZ" sz="1800" b="1" dirty="0" err="1" smtClean="0">
                <a:solidFill>
                  <a:schemeClr val="tx1"/>
                </a:solidFill>
              </a:rPr>
              <a:t>The</a:t>
            </a:r>
            <a:r>
              <a:rPr lang="cs-CZ" sz="1800" b="1" dirty="0" smtClean="0">
                <a:solidFill>
                  <a:schemeClr val="tx1"/>
                </a:solidFill>
              </a:rPr>
              <a:t> Big Apple</a:t>
            </a:r>
          </a:p>
          <a:p>
            <a:pPr marL="285750" indent="-285750" algn="l">
              <a:buFontTx/>
              <a:buChar char="-"/>
            </a:pPr>
            <a:r>
              <a:rPr lang="cs-CZ" sz="1800" b="1" dirty="0" err="1" smtClean="0">
                <a:solidFill>
                  <a:schemeClr val="tx1"/>
                </a:solidFill>
              </a:rPr>
              <a:t>Financial</a:t>
            </a:r>
            <a:r>
              <a:rPr lang="cs-CZ" sz="1800" b="1" dirty="0" smtClean="0">
                <a:solidFill>
                  <a:schemeClr val="tx1"/>
                </a:solidFill>
              </a:rPr>
              <a:t>, </a:t>
            </a:r>
            <a:r>
              <a:rPr lang="cs-CZ" sz="1800" b="1" dirty="0" err="1" smtClean="0">
                <a:solidFill>
                  <a:schemeClr val="tx1"/>
                </a:solidFill>
              </a:rPr>
              <a:t>commercial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and </a:t>
            </a:r>
            <a:r>
              <a:rPr lang="cs-CZ" sz="1800" b="1" dirty="0" err="1" smtClean="0">
                <a:solidFill>
                  <a:schemeClr val="tx1"/>
                </a:solidFill>
              </a:rPr>
              <a:t>cultural</a:t>
            </a:r>
            <a:r>
              <a:rPr lang="cs-CZ" sz="1800" b="1" dirty="0" smtClean="0">
                <a:solidFill>
                  <a:schemeClr val="tx1"/>
                </a:solidFill>
              </a:rPr>
              <a:t> centre – Wall Street, NYSE, Broadway</a:t>
            </a:r>
          </a:p>
          <a:p>
            <a:pPr marL="285750" indent="-285750" algn="l">
              <a:buFontTx/>
              <a:buChar char="-"/>
            </a:pPr>
            <a:endParaRPr lang="cs-CZ" sz="1800" dirty="0"/>
          </a:p>
          <a:p>
            <a:pPr marL="285750" indent="-285750" algn="l">
              <a:buFontTx/>
              <a:buChar char="-"/>
            </a:pPr>
            <a:endParaRPr lang="cs-CZ" sz="1800" dirty="0" smtClean="0"/>
          </a:p>
          <a:p>
            <a:pPr marL="285750" indent="-285750" algn="l">
              <a:buFontTx/>
              <a:buChar char="-"/>
            </a:pPr>
            <a:endParaRPr lang="cs-CZ" sz="1800" dirty="0"/>
          </a:p>
          <a:p>
            <a:pPr marL="285750" indent="-285750" algn="l">
              <a:buFontTx/>
              <a:buChar char="-"/>
            </a:pPr>
            <a:endParaRPr lang="cs-CZ" sz="1800" dirty="0" smtClean="0"/>
          </a:p>
          <a:p>
            <a:pPr marL="285750" indent="-285750" algn="l">
              <a:buFontTx/>
              <a:buChar char="-"/>
            </a:pPr>
            <a:endParaRPr lang="cs-CZ" sz="1800" dirty="0" smtClean="0"/>
          </a:p>
          <a:p>
            <a:pPr marL="285750" indent="-285750" algn="l">
              <a:buFontTx/>
              <a:buChar char="-"/>
            </a:pPr>
            <a:endParaRPr lang="cs-CZ" sz="1800" dirty="0" smtClean="0"/>
          </a:p>
          <a:p>
            <a:pPr marL="285750" indent="-285750" algn="l">
              <a:buFontTx/>
              <a:buChar char="-"/>
            </a:pPr>
            <a:endParaRPr lang="cs-CZ" sz="1800" dirty="0"/>
          </a:p>
          <a:p>
            <a:pPr algn="l"/>
            <a:r>
              <a:rPr lang="cs-CZ" sz="1800" dirty="0" smtClean="0"/>
              <a:t> 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13882"/>
            <a:ext cx="3033008" cy="227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13882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45" y="4804758"/>
            <a:ext cx="3456384" cy="1976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83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29695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 err="1"/>
              <a:t>Divided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5 </a:t>
            </a:r>
            <a:r>
              <a:rPr lang="cs-CZ" b="1" dirty="0" err="1"/>
              <a:t>boroughs</a:t>
            </a:r>
            <a:r>
              <a:rPr lang="cs-CZ" b="1" dirty="0"/>
              <a:t>: Manhattan, </a:t>
            </a:r>
            <a:r>
              <a:rPr lang="cs-CZ" b="1" dirty="0" err="1"/>
              <a:t>Queens</a:t>
            </a:r>
            <a:r>
              <a:rPr lang="cs-CZ" b="1" dirty="0"/>
              <a:t>, Bronx, </a:t>
            </a:r>
            <a:r>
              <a:rPr lang="cs-CZ" b="1" dirty="0" err="1"/>
              <a:t>Richmond</a:t>
            </a:r>
            <a:r>
              <a:rPr lang="cs-CZ" b="1" dirty="0"/>
              <a:t>, Brooklyn</a:t>
            </a:r>
          </a:p>
          <a:p>
            <a:pPr marL="285750" indent="-285750">
              <a:buFontTx/>
              <a:buChar char="-"/>
            </a:pPr>
            <a:r>
              <a:rPr lang="cs-CZ" b="1" dirty="0" err="1"/>
              <a:t>Density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New York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over</a:t>
            </a:r>
            <a:r>
              <a:rPr lang="cs-CZ" b="1" dirty="0"/>
              <a:t> 27000 </a:t>
            </a:r>
            <a:r>
              <a:rPr lang="cs-CZ" b="1" dirty="0" err="1"/>
              <a:t>people</a:t>
            </a:r>
            <a:r>
              <a:rPr lang="cs-CZ" b="1" dirty="0"/>
              <a:t> </a:t>
            </a:r>
            <a:r>
              <a:rPr lang="cs-CZ" b="1" dirty="0" smtClean="0"/>
              <a:t>per </a:t>
            </a:r>
            <a:r>
              <a:rPr lang="cs-CZ" b="1" dirty="0"/>
              <a:t>square </a:t>
            </a:r>
            <a:r>
              <a:rPr lang="cs-CZ" b="1" dirty="0" err="1"/>
              <a:t>kilometer</a:t>
            </a:r>
            <a:r>
              <a:rPr lang="cs-CZ" b="1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New York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cosmopolitan</a:t>
            </a:r>
            <a:r>
              <a:rPr lang="cs-CZ" b="1" dirty="0"/>
              <a:t> city </a:t>
            </a:r>
            <a:r>
              <a:rPr lang="cs-CZ" b="1" dirty="0" err="1"/>
              <a:t>with</a:t>
            </a:r>
            <a:r>
              <a:rPr lang="cs-CZ" b="1" dirty="0"/>
              <a:t> big </a:t>
            </a:r>
            <a:r>
              <a:rPr lang="cs-CZ" b="1" dirty="0" err="1"/>
              <a:t>minorities</a:t>
            </a:r>
            <a:r>
              <a:rPr lang="cs-CZ" b="1" dirty="0"/>
              <a:t> and </a:t>
            </a:r>
            <a:r>
              <a:rPr lang="cs-CZ" b="1" dirty="0" err="1"/>
              <a:t>great</a:t>
            </a:r>
            <a:r>
              <a:rPr lang="cs-CZ" b="1" dirty="0"/>
              <a:t> </a:t>
            </a:r>
            <a:r>
              <a:rPr lang="cs-CZ" b="1" dirty="0" err="1"/>
              <a:t>mixure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rases</a:t>
            </a: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err="1" smtClean="0"/>
              <a:t>Famous</a:t>
            </a:r>
            <a:r>
              <a:rPr lang="cs-CZ" b="1" dirty="0" smtClean="0"/>
              <a:t> </a:t>
            </a:r>
            <a:r>
              <a:rPr lang="cs-CZ" b="1" dirty="0" err="1" smtClean="0"/>
              <a:t>skyscrapers</a:t>
            </a:r>
            <a:r>
              <a:rPr lang="cs-CZ" b="1" dirty="0" smtClean="0"/>
              <a:t>: Empire </a:t>
            </a: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b="1" dirty="0" err="1" smtClean="0"/>
              <a:t>Building</a:t>
            </a:r>
            <a:r>
              <a:rPr lang="cs-CZ" b="1" dirty="0" smtClean="0"/>
              <a:t>, </a:t>
            </a:r>
            <a:r>
              <a:rPr lang="cs-CZ" b="1" dirty="0" err="1" smtClean="0"/>
              <a:t>former</a:t>
            </a:r>
            <a:r>
              <a:rPr lang="cs-CZ" b="1" dirty="0" smtClean="0"/>
              <a:t> </a:t>
            </a:r>
            <a:r>
              <a:rPr lang="cs-CZ" b="1" dirty="0" err="1" smtClean="0"/>
              <a:t>Twin</a:t>
            </a:r>
            <a:r>
              <a:rPr lang="cs-CZ" b="1" dirty="0" smtClean="0"/>
              <a:t> </a:t>
            </a:r>
            <a:r>
              <a:rPr lang="cs-CZ" b="1" dirty="0" err="1" smtClean="0"/>
              <a:t>Towers</a:t>
            </a:r>
            <a:r>
              <a:rPr lang="cs-CZ" b="1" dirty="0" smtClean="0"/>
              <a:t>, Chrysler </a:t>
            </a:r>
            <a:r>
              <a:rPr lang="cs-CZ" b="1" dirty="0" err="1" smtClean="0"/>
              <a:t>Building</a:t>
            </a: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err="1" smtClean="0"/>
              <a:t>Places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interest</a:t>
            </a:r>
            <a:r>
              <a:rPr lang="cs-CZ" b="1" dirty="0" smtClean="0"/>
              <a:t>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Statue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Liberty</a:t>
            </a:r>
            <a:r>
              <a:rPr lang="cs-CZ" b="1" dirty="0" smtClean="0"/>
              <a:t>, </a:t>
            </a:r>
            <a:r>
              <a:rPr lang="cs-CZ" b="1" dirty="0" err="1" smtClean="0"/>
              <a:t>Times</a:t>
            </a:r>
            <a:r>
              <a:rPr lang="cs-CZ" b="1" dirty="0" smtClean="0"/>
              <a:t> Square, </a:t>
            </a:r>
            <a:r>
              <a:rPr lang="cs-CZ" b="1" dirty="0" err="1" smtClean="0"/>
              <a:t>Central</a:t>
            </a:r>
            <a:r>
              <a:rPr lang="cs-CZ" b="1" dirty="0" smtClean="0"/>
              <a:t> Park, 5th Avenue, </a:t>
            </a:r>
            <a:r>
              <a:rPr lang="cs-CZ" b="1" dirty="0" err="1" smtClean="0"/>
              <a:t>Medison</a:t>
            </a:r>
            <a:r>
              <a:rPr lang="cs-CZ" b="1" dirty="0" smtClean="0"/>
              <a:t> Square Garden, </a:t>
            </a:r>
            <a:r>
              <a:rPr lang="cs-CZ" b="1" dirty="0" err="1" smtClean="0"/>
              <a:t>Yankees</a:t>
            </a:r>
            <a:r>
              <a:rPr lang="cs-CZ" b="1" dirty="0" smtClean="0"/>
              <a:t> Stadion and many </a:t>
            </a:r>
            <a:r>
              <a:rPr lang="cs-CZ" b="1" dirty="0" err="1" smtClean="0"/>
              <a:t>others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5" y="2811216"/>
            <a:ext cx="4704522" cy="35283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35" y="292494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Los Angeles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err="1" smtClean="0"/>
              <a:t>The</a:t>
            </a:r>
            <a:r>
              <a:rPr lang="cs-CZ" sz="1800" b="1" dirty="0" smtClean="0"/>
              <a:t> second </a:t>
            </a:r>
            <a:r>
              <a:rPr lang="cs-CZ" sz="1800" b="1" dirty="0" err="1" smtClean="0"/>
              <a:t>largest</a:t>
            </a:r>
            <a:r>
              <a:rPr lang="cs-CZ" sz="1800" b="1" dirty="0" smtClean="0"/>
              <a:t> city in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U.S. </a:t>
            </a:r>
            <a:r>
              <a:rPr lang="cs-CZ" sz="1800" b="1" dirty="0" err="1" smtClean="0"/>
              <a:t>located</a:t>
            </a:r>
            <a:r>
              <a:rPr lang="cs-CZ" sz="1800" b="1" dirty="0" smtClean="0"/>
              <a:t> on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west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coast</a:t>
            </a:r>
            <a:r>
              <a:rPr lang="cs-CZ" sz="1800" b="1" dirty="0" smtClean="0"/>
              <a:t> in </a:t>
            </a:r>
            <a:r>
              <a:rPr lang="cs-CZ" sz="1800" b="1" dirty="0" err="1" smtClean="0"/>
              <a:t>California</a:t>
            </a:r>
            <a:endParaRPr lang="cs-CZ" sz="1800" b="1" dirty="0" smtClean="0"/>
          </a:p>
          <a:p>
            <a:r>
              <a:rPr lang="cs-CZ" sz="1800" b="1" dirty="0" smtClean="0"/>
              <a:t>In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past </a:t>
            </a:r>
            <a:r>
              <a:rPr lang="cs-CZ" sz="1800" b="1" dirty="0" err="1" smtClean="0"/>
              <a:t>belonged</a:t>
            </a:r>
            <a:r>
              <a:rPr lang="cs-CZ" sz="1800" b="1" dirty="0" smtClean="0"/>
              <a:t> to </a:t>
            </a:r>
            <a:r>
              <a:rPr lang="cs-CZ" sz="1800" b="1" dirty="0" err="1" smtClean="0"/>
              <a:t>Mexico</a:t>
            </a:r>
            <a:endParaRPr lang="cs-CZ" sz="1800" b="1" dirty="0" smtClean="0"/>
          </a:p>
          <a:p>
            <a:r>
              <a:rPr lang="cs-CZ" sz="1800" b="1" dirty="0" err="1" smtClean="0"/>
              <a:t>Offical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population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is</a:t>
            </a:r>
            <a:r>
              <a:rPr lang="cs-CZ" sz="1800" b="1" dirty="0" smtClean="0"/>
              <a:t> 3,5 </a:t>
            </a:r>
            <a:r>
              <a:rPr lang="cs-CZ" sz="1800" b="1" dirty="0" err="1" smtClean="0"/>
              <a:t>million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inahbitants</a:t>
            </a:r>
            <a:r>
              <a:rPr lang="cs-CZ" sz="1800" b="1" dirty="0" smtClean="0"/>
              <a:t> (plus </a:t>
            </a:r>
            <a:r>
              <a:rPr lang="cs-CZ" sz="1800" b="1" dirty="0" err="1" smtClean="0"/>
              <a:t>uncouted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number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illegal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immingrants</a:t>
            </a:r>
            <a:r>
              <a:rPr lang="cs-CZ" sz="1800" b="1" dirty="0" smtClean="0"/>
              <a:t>) </a:t>
            </a:r>
          </a:p>
          <a:p>
            <a:r>
              <a:rPr lang="cs-CZ" sz="1800" b="1" dirty="0" err="1" smtClean="0"/>
              <a:t>Semi-tropical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climate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palm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trees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beaches</a:t>
            </a:r>
            <a:r>
              <a:rPr lang="cs-CZ" sz="1800" b="1" dirty="0" smtClean="0"/>
              <a:t> </a:t>
            </a:r>
          </a:p>
          <a:p>
            <a:r>
              <a:rPr lang="cs-CZ" sz="1800" b="1" dirty="0" smtClean="0"/>
              <a:t>„</a:t>
            </a:r>
            <a:r>
              <a:rPr lang="cs-CZ" sz="1800" b="1" dirty="0" err="1" smtClean="0"/>
              <a:t>Entertainment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Capital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World</a:t>
            </a:r>
            <a:r>
              <a:rPr lang="cs-CZ" sz="1800" b="1" dirty="0" smtClean="0"/>
              <a:t>“</a:t>
            </a:r>
          </a:p>
          <a:p>
            <a:r>
              <a:rPr lang="cs-CZ" sz="1800" b="1" dirty="0" smtClean="0"/>
              <a:t>Hollywood, </a:t>
            </a:r>
            <a:r>
              <a:rPr lang="cs-CZ" sz="1800" b="1" dirty="0" err="1" smtClean="0"/>
              <a:t>Beverly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Hills</a:t>
            </a:r>
            <a:r>
              <a:rPr lang="cs-CZ" sz="1800" b="1" dirty="0" smtClean="0"/>
              <a:t>, Palm </a:t>
            </a:r>
            <a:r>
              <a:rPr lang="cs-CZ" sz="1800" b="1" dirty="0" err="1" smtClean="0"/>
              <a:t>Beach</a:t>
            </a:r>
            <a:r>
              <a:rPr lang="cs-CZ" sz="1800" b="1" dirty="0" smtClean="0"/>
              <a:t>, Santa </a:t>
            </a:r>
            <a:r>
              <a:rPr lang="cs-CZ" sz="1800" b="1" dirty="0" err="1" smtClean="0"/>
              <a:t>Monica</a:t>
            </a:r>
            <a:endParaRPr lang="cs-CZ" sz="1800" b="1" dirty="0"/>
          </a:p>
          <a:p>
            <a:r>
              <a:rPr lang="cs-CZ" sz="1800" b="1" dirty="0" smtClean="0"/>
              <a:t>L.A. </a:t>
            </a:r>
            <a:r>
              <a:rPr lang="cs-CZ" sz="1800" b="1" dirty="0" err="1" smtClean="0"/>
              <a:t>Lakers</a:t>
            </a:r>
            <a:r>
              <a:rPr lang="cs-CZ" sz="1800" b="1" dirty="0" smtClean="0"/>
              <a:t> (basketball), L.A. </a:t>
            </a:r>
            <a:r>
              <a:rPr lang="cs-CZ" sz="1800" b="1" dirty="0" err="1" smtClean="0"/>
              <a:t>Kings</a:t>
            </a:r>
            <a:r>
              <a:rPr lang="cs-CZ" sz="1800" b="1" dirty="0"/>
              <a:t> </a:t>
            </a:r>
            <a:r>
              <a:rPr lang="cs-CZ" sz="1800" b="1" dirty="0" smtClean="0"/>
              <a:t>(</a:t>
            </a:r>
            <a:r>
              <a:rPr lang="cs-CZ" sz="1800" b="1" dirty="0" err="1" smtClean="0"/>
              <a:t>ice-hockey</a:t>
            </a:r>
            <a:r>
              <a:rPr lang="cs-CZ" sz="1800" b="1" dirty="0" smtClean="0"/>
              <a:t>), L.A. </a:t>
            </a:r>
            <a:r>
              <a:rPr lang="cs-CZ" sz="1800" b="1" dirty="0" err="1" smtClean="0"/>
              <a:t>Dodgers</a:t>
            </a:r>
            <a:r>
              <a:rPr lang="cs-CZ" sz="1800" b="1" dirty="0" smtClean="0"/>
              <a:t> (baseball), L.A. </a:t>
            </a:r>
            <a:r>
              <a:rPr lang="cs-CZ" sz="1800" b="1" dirty="0" err="1" smtClean="0"/>
              <a:t>Galaxy</a:t>
            </a:r>
            <a:r>
              <a:rPr lang="cs-CZ" sz="1800" b="1" dirty="0" smtClean="0"/>
              <a:t> (</a:t>
            </a:r>
            <a:r>
              <a:rPr lang="cs-CZ" sz="1800" b="1" dirty="0" err="1" smtClean="0"/>
              <a:t>soccer</a:t>
            </a:r>
            <a:r>
              <a:rPr lang="cs-CZ" sz="1800" b="1" dirty="0" smtClean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3240360" cy="2214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2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Chicago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third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largest</a:t>
            </a:r>
            <a:r>
              <a:rPr lang="cs-CZ" sz="1800" b="1" dirty="0" smtClean="0"/>
              <a:t> city in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U.S. </a:t>
            </a:r>
            <a:r>
              <a:rPr lang="cs-CZ" sz="1800" b="1" dirty="0" err="1" smtClean="0"/>
              <a:t>situated</a:t>
            </a:r>
            <a:r>
              <a:rPr lang="cs-CZ" sz="1800" b="1" dirty="0" smtClean="0"/>
              <a:t> on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shore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Lake</a:t>
            </a:r>
            <a:r>
              <a:rPr lang="cs-CZ" sz="1800" b="1" dirty="0" smtClean="0"/>
              <a:t> Michigan in </a:t>
            </a:r>
            <a:r>
              <a:rPr lang="cs-CZ" sz="1800" b="1" dirty="0" err="1" smtClean="0"/>
              <a:t>state</a:t>
            </a:r>
            <a:r>
              <a:rPr lang="cs-CZ" sz="1800" b="1" dirty="0" smtClean="0"/>
              <a:t> Illinois</a:t>
            </a:r>
          </a:p>
          <a:p>
            <a:r>
              <a:rPr lang="cs-CZ" sz="1800" b="1" dirty="0" smtClean="0"/>
              <a:t>„</a:t>
            </a:r>
            <a:r>
              <a:rPr lang="cs-CZ" sz="1800" b="1" dirty="0" err="1" smtClean="0"/>
              <a:t>Windy</a:t>
            </a:r>
            <a:r>
              <a:rPr lang="cs-CZ" sz="1800" b="1" dirty="0" smtClean="0"/>
              <a:t> City“ </a:t>
            </a:r>
            <a:r>
              <a:rPr lang="cs-CZ" sz="1800" b="1" dirty="0" err="1" smtClean="0"/>
              <a:t>due</a:t>
            </a:r>
            <a:r>
              <a:rPr lang="cs-CZ" sz="1800" b="1" dirty="0" smtClean="0"/>
              <a:t> to </a:t>
            </a:r>
            <a:r>
              <a:rPr lang="cs-CZ" sz="1800" b="1" dirty="0" err="1" smtClean="0"/>
              <a:t>permant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strong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winds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blowing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from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lake</a:t>
            </a:r>
            <a:endParaRPr lang="cs-CZ" sz="1800" b="1" dirty="0" smtClean="0"/>
          </a:p>
          <a:p>
            <a:r>
              <a:rPr lang="cs-CZ" sz="1800" b="1" dirty="0" err="1" smtClean="0"/>
              <a:t>Population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2,7 </a:t>
            </a:r>
            <a:r>
              <a:rPr lang="cs-CZ" sz="1800" b="1" dirty="0" err="1" smtClean="0"/>
              <a:t>million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inhabitants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large</a:t>
            </a:r>
            <a:r>
              <a:rPr lang="cs-CZ" sz="1800" b="1" dirty="0" smtClean="0"/>
              <a:t> Czech and </a:t>
            </a:r>
            <a:r>
              <a:rPr lang="cs-CZ" sz="1800" b="1" dirty="0" err="1" smtClean="0"/>
              <a:t>Slovak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community</a:t>
            </a:r>
            <a:endParaRPr lang="cs-CZ" sz="1800" b="1" dirty="0" smtClean="0"/>
          </a:p>
          <a:p>
            <a:r>
              <a:rPr lang="cs-CZ" sz="1800" b="1" dirty="0" smtClean="0"/>
              <a:t> </a:t>
            </a:r>
            <a:r>
              <a:rPr lang="cs-CZ" sz="1800" b="1" dirty="0" err="1" smtClean="0"/>
              <a:t>Industrial</a:t>
            </a:r>
            <a:r>
              <a:rPr lang="cs-CZ" sz="1800" b="1" dirty="0" smtClean="0"/>
              <a:t> centre – </a:t>
            </a:r>
            <a:r>
              <a:rPr lang="cs-CZ" sz="1800" b="1" dirty="0" err="1" smtClean="0"/>
              <a:t>steel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mills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headquaters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Boeing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McDonald´s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or</a:t>
            </a:r>
            <a:r>
              <a:rPr lang="cs-CZ" sz="1800" b="1" dirty="0" smtClean="0"/>
              <a:t> Motorola</a:t>
            </a:r>
          </a:p>
          <a:p>
            <a:r>
              <a:rPr lang="cs-CZ" sz="1800" b="1" dirty="0" smtClean="0"/>
              <a:t>Major </a:t>
            </a:r>
            <a:r>
              <a:rPr lang="cs-CZ" sz="1800" b="1" dirty="0" err="1" smtClean="0"/>
              <a:t>transportation</a:t>
            </a:r>
            <a:r>
              <a:rPr lang="cs-CZ" sz="1800" b="1" dirty="0" smtClean="0"/>
              <a:t> centre in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U.S.</a:t>
            </a:r>
          </a:p>
          <a:p>
            <a:r>
              <a:rPr lang="cs-CZ" sz="1800" b="1" dirty="0" smtClean="0"/>
              <a:t>Big </a:t>
            </a:r>
            <a:r>
              <a:rPr lang="cs-CZ" sz="1800" b="1" dirty="0" err="1" smtClean="0"/>
              <a:t>cattle</a:t>
            </a:r>
            <a:r>
              <a:rPr lang="cs-CZ" sz="1800" b="1" dirty="0" smtClean="0"/>
              <a:t> market </a:t>
            </a:r>
            <a:r>
              <a:rPr lang="cs-CZ" sz="1800" b="1" dirty="0" err="1" smtClean="0"/>
              <a:t>founded</a:t>
            </a:r>
            <a:r>
              <a:rPr lang="cs-CZ" sz="1800" b="1" dirty="0" smtClean="0"/>
              <a:t> in 1898 – Chicago </a:t>
            </a:r>
            <a:r>
              <a:rPr lang="cs-CZ" sz="1800" b="1" dirty="0" err="1" smtClean="0"/>
              <a:t>Mercantile</a:t>
            </a:r>
            <a:r>
              <a:rPr lang="cs-CZ" sz="1800" b="1" dirty="0" smtClean="0"/>
              <a:t> Exchange</a:t>
            </a:r>
          </a:p>
          <a:p>
            <a:r>
              <a:rPr lang="cs-CZ" sz="1800" b="1" dirty="0" err="1" smtClean="0"/>
              <a:t>Airport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O´Hare</a:t>
            </a:r>
            <a:r>
              <a:rPr lang="cs-CZ" sz="1800" b="1" dirty="0" smtClean="0"/>
              <a:t> – </a:t>
            </a:r>
            <a:r>
              <a:rPr lang="cs-CZ" sz="1800" b="1" dirty="0" err="1" smtClean="0"/>
              <a:t>busiest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airport</a:t>
            </a:r>
            <a:r>
              <a:rPr lang="cs-CZ" sz="1800" b="1" dirty="0" smtClean="0"/>
              <a:t> in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world</a:t>
            </a:r>
            <a:endParaRPr lang="cs-CZ" sz="1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3000216" cy="22507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61048"/>
            <a:ext cx="2384200" cy="29478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44833"/>
            <a:ext cx="3096344" cy="23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Detroit, Michigan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centre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car </a:t>
            </a:r>
            <a:r>
              <a:rPr lang="cs-CZ" sz="1800" dirty="0" err="1" smtClean="0"/>
              <a:t>industry</a:t>
            </a:r>
            <a:r>
              <a:rPr lang="cs-CZ" sz="1800" dirty="0"/>
              <a:t> </a:t>
            </a:r>
            <a:r>
              <a:rPr lang="cs-CZ" sz="1800" dirty="0" smtClean="0"/>
              <a:t>in </a:t>
            </a:r>
            <a:r>
              <a:rPr lang="cs-CZ" sz="1800" dirty="0" err="1" smtClean="0"/>
              <a:t>the</a:t>
            </a:r>
            <a:r>
              <a:rPr lang="cs-CZ" sz="1800" dirty="0" smtClean="0"/>
              <a:t> U.S. (General Motors, Ford, Chrysler)</a:t>
            </a:r>
          </a:p>
          <a:p>
            <a:r>
              <a:rPr lang="cs-CZ" sz="1800" dirty="0" smtClean="0"/>
              <a:t>San Francisco, </a:t>
            </a:r>
            <a:r>
              <a:rPr lang="cs-CZ" sz="1800" dirty="0" err="1" smtClean="0"/>
              <a:t>California</a:t>
            </a:r>
            <a:r>
              <a:rPr lang="cs-CZ" sz="1800" dirty="0" smtClean="0"/>
              <a:t>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city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Hippies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Golden</a:t>
            </a:r>
            <a:r>
              <a:rPr lang="cs-CZ" sz="1800" dirty="0" smtClean="0"/>
              <a:t> </a:t>
            </a:r>
            <a:r>
              <a:rPr lang="cs-CZ" sz="1800" dirty="0" err="1" smtClean="0"/>
              <a:t>Gate</a:t>
            </a:r>
            <a:r>
              <a:rPr lang="cs-CZ" sz="1800" dirty="0" smtClean="0"/>
              <a:t> </a:t>
            </a:r>
            <a:r>
              <a:rPr lang="cs-CZ" sz="1800" dirty="0" err="1" smtClean="0"/>
              <a:t>Bridge</a:t>
            </a:r>
            <a:r>
              <a:rPr lang="cs-CZ" sz="1800" dirty="0" smtClean="0"/>
              <a:t> and Alcatraz</a:t>
            </a:r>
          </a:p>
          <a:p>
            <a:r>
              <a:rPr lang="cs-CZ" sz="1800" dirty="0" smtClean="0"/>
              <a:t>Houston, Texas – centre </a:t>
            </a:r>
            <a:r>
              <a:rPr lang="cs-CZ" sz="1800" dirty="0" err="1" smtClean="0"/>
              <a:t>of</a:t>
            </a:r>
            <a:r>
              <a:rPr lang="cs-CZ" sz="1800" dirty="0" smtClean="0"/>
              <a:t> NASA (</a:t>
            </a:r>
            <a:r>
              <a:rPr lang="cs-CZ" sz="1800" dirty="0" err="1" smtClean="0"/>
              <a:t>National</a:t>
            </a:r>
            <a:r>
              <a:rPr lang="cs-CZ" sz="1800" dirty="0" smtClean="0"/>
              <a:t> </a:t>
            </a:r>
            <a:r>
              <a:rPr lang="cs-CZ" sz="1800" dirty="0" err="1" smtClean="0"/>
              <a:t>Aeronautics</a:t>
            </a:r>
            <a:r>
              <a:rPr lang="cs-CZ" sz="1800" dirty="0" smtClean="0"/>
              <a:t> and </a:t>
            </a:r>
            <a:r>
              <a:rPr lang="cs-CZ" sz="1800" dirty="0" err="1" smtClean="0"/>
              <a:t>Space</a:t>
            </a:r>
            <a:r>
              <a:rPr lang="cs-CZ" sz="1800" dirty="0" smtClean="0"/>
              <a:t> </a:t>
            </a:r>
            <a:r>
              <a:rPr lang="cs-CZ" sz="1800" dirty="0" err="1" smtClean="0"/>
              <a:t>Administration</a:t>
            </a:r>
            <a:r>
              <a:rPr lang="cs-CZ" sz="1800" dirty="0" smtClean="0"/>
              <a:t>) </a:t>
            </a:r>
          </a:p>
          <a:p>
            <a:r>
              <a:rPr lang="cs-CZ" sz="1800" dirty="0" smtClean="0"/>
              <a:t>Atlanta, Georgia – </a:t>
            </a:r>
            <a:r>
              <a:rPr lang="cs-CZ" sz="1800" dirty="0" err="1" smtClean="0"/>
              <a:t>Headquaters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Coca-Cola Co.</a:t>
            </a:r>
          </a:p>
          <a:p>
            <a:r>
              <a:rPr lang="cs-CZ" sz="1800" dirty="0" smtClean="0"/>
              <a:t>New Orleans, Louisiana – </a:t>
            </a:r>
            <a:r>
              <a:rPr lang="cs-CZ" sz="1800" dirty="0" err="1"/>
              <a:t>T</a:t>
            </a:r>
            <a:r>
              <a:rPr lang="cs-CZ" sz="1800" dirty="0" err="1" smtClean="0"/>
              <a:t>he</a:t>
            </a:r>
            <a:r>
              <a:rPr lang="cs-CZ" sz="1800" dirty="0" smtClean="0"/>
              <a:t> </a:t>
            </a:r>
            <a:r>
              <a:rPr lang="cs-CZ" sz="1800" dirty="0" err="1" smtClean="0"/>
              <a:t>home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jazz (</a:t>
            </a:r>
            <a:r>
              <a:rPr lang="cs-CZ" sz="1800" dirty="0" err="1" smtClean="0"/>
              <a:t>French</a:t>
            </a:r>
            <a:r>
              <a:rPr lang="cs-CZ" sz="1800" dirty="0" smtClean="0"/>
              <a:t> </a:t>
            </a:r>
            <a:r>
              <a:rPr lang="cs-CZ" sz="1800" dirty="0" err="1" smtClean="0"/>
              <a:t>Quarter</a:t>
            </a:r>
            <a:r>
              <a:rPr lang="cs-CZ" sz="1800" dirty="0" smtClean="0"/>
              <a:t>) </a:t>
            </a:r>
          </a:p>
          <a:p>
            <a:r>
              <a:rPr lang="cs-CZ" sz="1800" dirty="0" smtClean="0"/>
              <a:t>Boston, Massachusetts – </a:t>
            </a:r>
            <a:r>
              <a:rPr lang="cs-CZ" sz="1800" dirty="0" err="1" smtClean="0"/>
              <a:t>one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oldest</a:t>
            </a:r>
            <a:r>
              <a:rPr lang="cs-CZ" sz="1800" dirty="0" smtClean="0"/>
              <a:t> </a:t>
            </a:r>
            <a:r>
              <a:rPr lang="cs-CZ" sz="1800" dirty="0" err="1" smtClean="0"/>
              <a:t>cities</a:t>
            </a:r>
            <a:r>
              <a:rPr lang="cs-CZ" sz="1800" dirty="0" smtClean="0"/>
              <a:t> in </a:t>
            </a:r>
            <a:r>
              <a:rPr lang="cs-CZ" sz="1800" dirty="0" err="1" smtClean="0"/>
              <a:t>the</a:t>
            </a:r>
            <a:r>
              <a:rPr lang="cs-CZ" sz="1800" dirty="0" smtClean="0"/>
              <a:t> U.S., Boston </a:t>
            </a:r>
            <a:r>
              <a:rPr lang="cs-CZ" sz="1800" dirty="0" err="1" smtClean="0"/>
              <a:t>Tea</a:t>
            </a:r>
            <a:r>
              <a:rPr lang="cs-CZ" sz="1800" dirty="0" smtClean="0"/>
              <a:t> Party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646396" cy="25081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3168352" cy="2376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2562007" cy="14401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55972"/>
            <a:ext cx="1406971" cy="12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34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382</Words>
  <Application>Microsoft Office PowerPoint</Application>
  <PresentationFormat>Předvádění na obrazovce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New York</vt:lpstr>
      <vt:lpstr>Prezentace aplikace PowerPoint</vt:lpstr>
      <vt:lpstr>Los Angeles</vt:lpstr>
      <vt:lpstr>Chicago</vt:lpstr>
      <vt:lpstr>Other cities in the U.S.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Kryštof Kocman</dc:creator>
  <cp:lastModifiedBy>Kryštof Kocman</cp:lastModifiedBy>
  <cp:revision>19</cp:revision>
  <dcterms:created xsi:type="dcterms:W3CDTF">2012-12-16T09:22:03Z</dcterms:created>
  <dcterms:modified xsi:type="dcterms:W3CDTF">2012-12-16T15:12:46Z</dcterms:modified>
</cp:coreProperties>
</file>