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D31E1-C932-4FF3-A42B-1DA5ACDFFB74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2587C04-F312-41BC-A5AA-56815D293D2F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cs-CZ" b="1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Sports</a:t>
          </a:r>
          <a:endParaRPr lang="cs-CZ" b="1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0CB6B7D-2666-444E-8FC5-E2CB3B09D37D}" type="parTrans" cxnId="{8F079E51-5BB5-4BBF-B024-164DB593A517}">
      <dgm:prSet/>
      <dgm:spPr/>
      <dgm:t>
        <a:bodyPr/>
        <a:lstStyle/>
        <a:p>
          <a:endParaRPr lang="cs-CZ"/>
        </a:p>
      </dgm:t>
    </dgm:pt>
    <dgm:pt modelId="{0BB3CBCA-C92C-41F6-B3F9-9AE65668B39F}" type="sibTrans" cxnId="{8F079E51-5BB5-4BBF-B024-164DB593A517}">
      <dgm:prSet/>
      <dgm:spPr/>
      <dgm:t>
        <a:bodyPr/>
        <a:lstStyle/>
        <a:p>
          <a:endParaRPr lang="cs-CZ"/>
        </a:p>
      </dgm:t>
    </dgm:pt>
    <dgm:pt modelId="{E527146F-E1D8-46D6-BF9D-82396B90DA73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cs-CZ" b="1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Indoors</a:t>
          </a:r>
          <a:endParaRPr lang="cs-CZ" b="1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8BB25C3-1EC3-49B1-8DF7-6094E716E46F}" type="parTrans" cxnId="{DF2014C6-11F8-4DA0-928F-D623D3A56A53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cs-CZ"/>
        </a:p>
      </dgm:t>
    </dgm:pt>
    <dgm:pt modelId="{62122C8D-DCEE-4831-A39E-1D6D410BA1EB}" type="sibTrans" cxnId="{DF2014C6-11F8-4DA0-928F-D623D3A56A53}">
      <dgm:prSet/>
      <dgm:spPr/>
      <dgm:t>
        <a:bodyPr/>
        <a:lstStyle/>
        <a:p>
          <a:endParaRPr lang="cs-CZ"/>
        </a:p>
      </dgm:t>
    </dgm:pt>
    <dgm:pt modelId="{1E59E118-EF71-47FB-A4E3-F987977281EF}">
      <dgm:prSet phldrT="[Text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cs-CZ" b="1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Outdoors</a:t>
          </a:r>
          <a:endParaRPr lang="cs-CZ" b="1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7B296CF-DC34-4B57-B251-D300FB42168B}" type="parTrans" cxnId="{928C6078-1E3D-4857-99DE-62D61CD23AEC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cs-CZ"/>
        </a:p>
      </dgm:t>
    </dgm:pt>
    <dgm:pt modelId="{CE1C3326-52B6-4746-AF60-554C6E494A1A}" type="sibTrans" cxnId="{928C6078-1E3D-4857-99DE-62D61CD23AEC}">
      <dgm:prSet/>
      <dgm:spPr/>
      <dgm:t>
        <a:bodyPr/>
        <a:lstStyle/>
        <a:p>
          <a:endParaRPr lang="cs-CZ"/>
        </a:p>
      </dgm:t>
    </dgm:pt>
    <dgm:pt modelId="{9E715DF8-7772-46F1-A8B7-2EAC5374C1A4}" type="pres">
      <dgm:prSet presAssocID="{FFAD31E1-C932-4FF3-A42B-1DA5ACDFFB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B0AD4B-C797-4EAE-9EDE-9AF33CD82A3F}" type="pres">
      <dgm:prSet presAssocID="{D2587C04-F312-41BC-A5AA-56815D293D2F}" presName="root1" presStyleCnt="0"/>
      <dgm:spPr/>
    </dgm:pt>
    <dgm:pt modelId="{16CC9A58-A3C6-404A-878D-97CF24B8A02D}" type="pres">
      <dgm:prSet presAssocID="{D2587C04-F312-41BC-A5AA-56815D293D2F}" presName="LevelOneTextNode" presStyleLbl="node0" presStyleIdx="0" presStyleCnt="1" custScaleX="110000" custScaleY="110000" custLinFactNeighborX="157" custLinFactNeighborY="11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7FC96888-9017-46AA-B9E4-5E7FCA54E751}" type="pres">
      <dgm:prSet presAssocID="{D2587C04-F312-41BC-A5AA-56815D293D2F}" presName="level2hierChild" presStyleCnt="0"/>
      <dgm:spPr/>
    </dgm:pt>
    <dgm:pt modelId="{55C5D9CA-7719-4A65-AB7C-F1B71AE81FA0}" type="pres">
      <dgm:prSet presAssocID="{68BB25C3-1EC3-49B1-8DF7-6094E716E46F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5A7C7C22-1AA8-4059-A83C-1FC2779146D2}" type="pres">
      <dgm:prSet presAssocID="{68BB25C3-1EC3-49B1-8DF7-6094E716E46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DAAE9EC-959E-48D3-BBAF-5A24D0205B97}" type="pres">
      <dgm:prSet presAssocID="{E527146F-E1D8-46D6-BF9D-82396B90DA73}" presName="root2" presStyleCnt="0"/>
      <dgm:spPr/>
    </dgm:pt>
    <dgm:pt modelId="{CD82B737-B5C4-4E55-9B08-5DF47708EA60}" type="pres">
      <dgm:prSet presAssocID="{E527146F-E1D8-46D6-BF9D-82396B90DA73}" presName="LevelTwoTextNode" presStyleLbl="node2" presStyleIdx="0" presStyleCnt="2" custLinFactNeighborX="-592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69B20C5F-721A-4734-B3B1-F3E52F5D5BE5}" type="pres">
      <dgm:prSet presAssocID="{E527146F-E1D8-46D6-BF9D-82396B90DA73}" presName="level3hierChild" presStyleCnt="0"/>
      <dgm:spPr/>
    </dgm:pt>
    <dgm:pt modelId="{47B8910F-7348-4E44-8414-9CF2521BA465}" type="pres">
      <dgm:prSet presAssocID="{B7B296CF-DC34-4B57-B251-D300FB42168B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FA4E66FB-AF80-43A6-8AE4-E67628ED4549}" type="pres">
      <dgm:prSet presAssocID="{B7B296CF-DC34-4B57-B251-D300FB42168B}" presName="connTx" presStyleLbl="parChTrans1D2" presStyleIdx="1" presStyleCnt="2"/>
      <dgm:spPr/>
      <dgm:t>
        <a:bodyPr/>
        <a:lstStyle/>
        <a:p>
          <a:endParaRPr lang="cs-CZ"/>
        </a:p>
      </dgm:t>
    </dgm:pt>
    <dgm:pt modelId="{E4FDD383-8AD1-489C-AC54-8540CC126E67}" type="pres">
      <dgm:prSet presAssocID="{1E59E118-EF71-47FB-A4E3-F987977281EF}" presName="root2" presStyleCnt="0"/>
      <dgm:spPr/>
    </dgm:pt>
    <dgm:pt modelId="{473C775C-719F-452F-B566-91BA2DB717AA}" type="pres">
      <dgm:prSet presAssocID="{1E59E118-EF71-47FB-A4E3-F987977281EF}" presName="LevelTwoTextNode" presStyleLbl="node2" presStyleIdx="1" presStyleCnt="2" custLinFactNeighborX="-592" custLinFactNeighborY="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  <dgm:pt modelId="{0974A684-4960-484F-9E42-2F1BF4958605}" type="pres">
      <dgm:prSet presAssocID="{1E59E118-EF71-47FB-A4E3-F987977281EF}" presName="level3hierChild" presStyleCnt="0"/>
      <dgm:spPr/>
    </dgm:pt>
  </dgm:ptLst>
  <dgm:cxnLst>
    <dgm:cxn modelId="{DF2014C6-11F8-4DA0-928F-D623D3A56A53}" srcId="{D2587C04-F312-41BC-A5AA-56815D293D2F}" destId="{E527146F-E1D8-46D6-BF9D-82396B90DA73}" srcOrd="0" destOrd="0" parTransId="{68BB25C3-1EC3-49B1-8DF7-6094E716E46F}" sibTransId="{62122C8D-DCEE-4831-A39E-1D6D410BA1EB}"/>
    <dgm:cxn modelId="{928C6078-1E3D-4857-99DE-62D61CD23AEC}" srcId="{D2587C04-F312-41BC-A5AA-56815D293D2F}" destId="{1E59E118-EF71-47FB-A4E3-F987977281EF}" srcOrd="1" destOrd="0" parTransId="{B7B296CF-DC34-4B57-B251-D300FB42168B}" sibTransId="{CE1C3326-52B6-4746-AF60-554C6E494A1A}"/>
    <dgm:cxn modelId="{5DF13FAE-3A7A-4114-A0EB-F0288505F2BA}" type="presOf" srcId="{68BB25C3-1EC3-49B1-8DF7-6094E716E46F}" destId="{55C5D9CA-7719-4A65-AB7C-F1B71AE81FA0}" srcOrd="0" destOrd="0" presId="urn:microsoft.com/office/officeart/2005/8/layout/hierarchy2"/>
    <dgm:cxn modelId="{AB7168F1-D6CB-43A8-870C-A924077B8E8A}" type="presOf" srcId="{E527146F-E1D8-46D6-BF9D-82396B90DA73}" destId="{CD82B737-B5C4-4E55-9B08-5DF47708EA60}" srcOrd="0" destOrd="0" presId="urn:microsoft.com/office/officeart/2005/8/layout/hierarchy2"/>
    <dgm:cxn modelId="{8F079E51-5BB5-4BBF-B024-164DB593A517}" srcId="{FFAD31E1-C932-4FF3-A42B-1DA5ACDFFB74}" destId="{D2587C04-F312-41BC-A5AA-56815D293D2F}" srcOrd="0" destOrd="0" parTransId="{B0CB6B7D-2666-444E-8FC5-E2CB3B09D37D}" sibTransId="{0BB3CBCA-C92C-41F6-B3F9-9AE65668B39F}"/>
    <dgm:cxn modelId="{210CEAEF-74E6-44D1-B6B0-64B09337F01A}" type="presOf" srcId="{1E59E118-EF71-47FB-A4E3-F987977281EF}" destId="{473C775C-719F-452F-B566-91BA2DB717AA}" srcOrd="0" destOrd="0" presId="urn:microsoft.com/office/officeart/2005/8/layout/hierarchy2"/>
    <dgm:cxn modelId="{28E81BA2-78FE-46FA-9A20-AEA39AA43868}" type="presOf" srcId="{B7B296CF-DC34-4B57-B251-D300FB42168B}" destId="{47B8910F-7348-4E44-8414-9CF2521BA465}" srcOrd="0" destOrd="0" presId="urn:microsoft.com/office/officeart/2005/8/layout/hierarchy2"/>
    <dgm:cxn modelId="{6E973A50-A716-4080-8C93-CCC9617F8958}" type="presOf" srcId="{B7B296CF-DC34-4B57-B251-D300FB42168B}" destId="{FA4E66FB-AF80-43A6-8AE4-E67628ED4549}" srcOrd="1" destOrd="0" presId="urn:microsoft.com/office/officeart/2005/8/layout/hierarchy2"/>
    <dgm:cxn modelId="{00B24C4C-1B2D-4647-A4DA-50E7398506DD}" type="presOf" srcId="{FFAD31E1-C932-4FF3-A42B-1DA5ACDFFB74}" destId="{9E715DF8-7772-46F1-A8B7-2EAC5374C1A4}" srcOrd="0" destOrd="0" presId="urn:microsoft.com/office/officeart/2005/8/layout/hierarchy2"/>
    <dgm:cxn modelId="{A3D7815C-FD6F-4642-8172-890CC55C75B0}" type="presOf" srcId="{D2587C04-F312-41BC-A5AA-56815D293D2F}" destId="{16CC9A58-A3C6-404A-878D-97CF24B8A02D}" srcOrd="0" destOrd="0" presId="urn:microsoft.com/office/officeart/2005/8/layout/hierarchy2"/>
    <dgm:cxn modelId="{A0C79EC2-FC4D-4F0D-9D1A-4AD642E31330}" type="presOf" srcId="{68BB25C3-1EC3-49B1-8DF7-6094E716E46F}" destId="{5A7C7C22-1AA8-4059-A83C-1FC2779146D2}" srcOrd="1" destOrd="0" presId="urn:microsoft.com/office/officeart/2005/8/layout/hierarchy2"/>
    <dgm:cxn modelId="{C9ABA479-CC1B-4144-B8F4-FC39490E67E6}" type="presParOf" srcId="{9E715DF8-7772-46F1-A8B7-2EAC5374C1A4}" destId="{75B0AD4B-C797-4EAE-9EDE-9AF33CD82A3F}" srcOrd="0" destOrd="0" presId="urn:microsoft.com/office/officeart/2005/8/layout/hierarchy2"/>
    <dgm:cxn modelId="{EE94912F-2E90-41CA-9513-F7707FE093B7}" type="presParOf" srcId="{75B0AD4B-C797-4EAE-9EDE-9AF33CD82A3F}" destId="{16CC9A58-A3C6-404A-878D-97CF24B8A02D}" srcOrd="0" destOrd="0" presId="urn:microsoft.com/office/officeart/2005/8/layout/hierarchy2"/>
    <dgm:cxn modelId="{62684988-D88C-4336-8E89-10CD29380C66}" type="presParOf" srcId="{75B0AD4B-C797-4EAE-9EDE-9AF33CD82A3F}" destId="{7FC96888-9017-46AA-B9E4-5E7FCA54E751}" srcOrd="1" destOrd="0" presId="urn:microsoft.com/office/officeart/2005/8/layout/hierarchy2"/>
    <dgm:cxn modelId="{21E0A880-64F1-478F-BB2E-9D6A954B2333}" type="presParOf" srcId="{7FC96888-9017-46AA-B9E4-5E7FCA54E751}" destId="{55C5D9CA-7719-4A65-AB7C-F1B71AE81FA0}" srcOrd="0" destOrd="0" presId="urn:microsoft.com/office/officeart/2005/8/layout/hierarchy2"/>
    <dgm:cxn modelId="{2145FDFA-CECF-4597-8A79-267A749A9AB3}" type="presParOf" srcId="{55C5D9CA-7719-4A65-AB7C-F1B71AE81FA0}" destId="{5A7C7C22-1AA8-4059-A83C-1FC2779146D2}" srcOrd="0" destOrd="0" presId="urn:microsoft.com/office/officeart/2005/8/layout/hierarchy2"/>
    <dgm:cxn modelId="{06BF4189-CA59-4589-844F-40AB0A514538}" type="presParOf" srcId="{7FC96888-9017-46AA-B9E4-5E7FCA54E751}" destId="{3DAAE9EC-959E-48D3-BBAF-5A24D0205B97}" srcOrd="1" destOrd="0" presId="urn:microsoft.com/office/officeart/2005/8/layout/hierarchy2"/>
    <dgm:cxn modelId="{FB30C032-B666-428B-B40E-664AA7C4F54C}" type="presParOf" srcId="{3DAAE9EC-959E-48D3-BBAF-5A24D0205B97}" destId="{CD82B737-B5C4-4E55-9B08-5DF47708EA60}" srcOrd="0" destOrd="0" presId="urn:microsoft.com/office/officeart/2005/8/layout/hierarchy2"/>
    <dgm:cxn modelId="{A77049A5-9A67-419B-A4F4-EEF7E997DFBA}" type="presParOf" srcId="{3DAAE9EC-959E-48D3-BBAF-5A24D0205B97}" destId="{69B20C5F-721A-4734-B3B1-F3E52F5D5BE5}" srcOrd="1" destOrd="0" presId="urn:microsoft.com/office/officeart/2005/8/layout/hierarchy2"/>
    <dgm:cxn modelId="{298D9611-5753-4C63-89EF-E5E54500B206}" type="presParOf" srcId="{7FC96888-9017-46AA-B9E4-5E7FCA54E751}" destId="{47B8910F-7348-4E44-8414-9CF2521BA465}" srcOrd="2" destOrd="0" presId="urn:microsoft.com/office/officeart/2005/8/layout/hierarchy2"/>
    <dgm:cxn modelId="{A05E196A-4CED-4C47-9A8B-FFED4C38BD16}" type="presParOf" srcId="{47B8910F-7348-4E44-8414-9CF2521BA465}" destId="{FA4E66FB-AF80-43A6-8AE4-E67628ED4549}" srcOrd="0" destOrd="0" presId="urn:microsoft.com/office/officeart/2005/8/layout/hierarchy2"/>
    <dgm:cxn modelId="{D1BB3076-BE31-421D-A548-919955F8AA76}" type="presParOf" srcId="{7FC96888-9017-46AA-B9E4-5E7FCA54E751}" destId="{E4FDD383-8AD1-489C-AC54-8540CC126E67}" srcOrd="3" destOrd="0" presId="urn:microsoft.com/office/officeart/2005/8/layout/hierarchy2"/>
    <dgm:cxn modelId="{F368855C-A4A4-4955-B8A1-4FBA0DA1B9B3}" type="presParOf" srcId="{E4FDD383-8AD1-489C-AC54-8540CC126E67}" destId="{473C775C-719F-452F-B566-91BA2DB717AA}" srcOrd="0" destOrd="0" presId="urn:microsoft.com/office/officeart/2005/8/layout/hierarchy2"/>
    <dgm:cxn modelId="{EDA498BD-3992-43D0-A554-7507A9191941}" type="presParOf" srcId="{E4FDD383-8AD1-489C-AC54-8540CC126E67}" destId="{0974A684-4960-484F-9E42-2F1BF495860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C9A58-A3C6-404A-878D-97CF24B8A02D}">
      <dsp:nvSpPr>
        <dsp:cNvPr id="0" name=""/>
        <dsp:cNvSpPr/>
      </dsp:nvSpPr>
      <dsp:spPr>
        <a:xfrm>
          <a:off x="10348" y="1468755"/>
          <a:ext cx="3616459" cy="1808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Sports</a:t>
          </a:r>
          <a:endParaRPr lang="cs-CZ" sz="4100" b="1" kern="1200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98618" y="1557025"/>
        <a:ext cx="3439919" cy="1631689"/>
      </dsp:txXfrm>
    </dsp:sp>
    <dsp:sp modelId="{55C5D9CA-7719-4A65-AB7C-F1B71AE81FA0}">
      <dsp:nvSpPr>
        <dsp:cNvPr id="0" name=""/>
        <dsp:cNvSpPr/>
      </dsp:nvSpPr>
      <dsp:spPr>
        <a:xfrm rot="19394669">
          <a:off x="3466705" y="1859540"/>
          <a:ext cx="1610656" cy="62841"/>
        </a:xfrm>
        <a:custGeom>
          <a:avLst/>
          <a:gdLst/>
          <a:ahLst/>
          <a:cxnLst/>
          <a:rect l="0" t="0" r="0" b="0"/>
          <a:pathLst>
            <a:path>
              <a:moveTo>
                <a:pt x="0" y="31420"/>
              </a:moveTo>
              <a:lnTo>
                <a:pt x="1610656" y="3142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231767" y="1850694"/>
        <a:ext cx="80532" cy="80532"/>
      </dsp:txXfrm>
    </dsp:sp>
    <dsp:sp modelId="{CD82B737-B5C4-4E55-9B08-5DF47708EA60}">
      <dsp:nvSpPr>
        <dsp:cNvPr id="0" name=""/>
        <dsp:cNvSpPr/>
      </dsp:nvSpPr>
      <dsp:spPr>
        <a:xfrm>
          <a:off x="4917259" y="587128"/>
          <a:ext cx="3287690" cy="16438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Indoors</a:t>
          </a:r>
          <a:endParaRPr lang="cs-CZ" sz="4100" b="1" kern="1200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4997505" y="667374"/>
        <a:ext cx="3127198" cy="1483353"/>
      </dsp:txXfrm>
    </dsp:sp>
    <dsp:sp modelId="{47B8910F-7348-4E44-8414-9CF2521BA465}">
      <dsp:nvSpPr>
        <dsp:cNvPr id="0" name=""/>
        <dsp:cNvSpPr/>
      </dsp:nvSpPr>
      <dsp:spPr>
        <a:xfrm rot="2140804">
          <a:off x="3477701" y="2804751"/>
          <a:ext cx="1588665" cy="62841"/>
        </a:xfrm>
        <a:custGeom>
          <a:avLst/>
          <a:gdLst/>
          <a:ahLst/>
          <a:cxnLst/>
          <a:rect l="0" t="0" r="0" b="0"/>
          <a:pathLst>
            <a:path>
              <a:moveTo>
                <a:pt x="0" y="31420"/>
              </a:moveTo>
              <a:lnTo>
                <a:pt x="1588665" y="3142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232317" y="2796455"/>
        <a:ext cx="79433" cy="79433"/>
      </dsp:txXfrm>
    </dsp:sp>
    <dsp:sp modelId="{473C775C-719F-452F-B566-91BA2DB717AA}">
      <dsp:nvSpPr>
        <dsp:cNvPr id="0" name=""/>
        <dsp:cNvSpPr/>
      </dsp:nvSpPr>
      <dsp:spPr>
        <a:xfrm>
          <a:off x="4917259" y="2477550"/>
          <a:ext cx="3287690" cy="16438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</a:rPr>
            <a:t>Outdoors</a:t>
          </a:r>
          <a:endParaRPr lang="cs-CZ" sz="4100" b="1" kern="1200" cap="all" spc="0" dirty="0">
            <a:ln w="0"/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4997505" y="2557796"/>
        <a:ext cx="3127198" cy="148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BE2414-8107-4246-B2B4-29DAEB8A5BCA}" type="datetimeFigureOut">
              <a:rPr lang="cs-CZ" smtClean="0"/>
              <a:pPr/>
              <a:t>16.11.2011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A96A0A-B8B7-4B4E-A7D5-17031C74C1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f/Greek_statue_discus_thrower_2_century_a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-diq.org/wallpapers/54/Giant_Slalom_Skiing,_Alpine_Ski_Race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warwicksport.warwick.ac.uk/pageassets/clubs/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492896"/>
            <a:ext cx="4464496" cy="136815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cap="none" dirty="0" err="1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Sports</a:t>
            </a:r>
            <a:endParaRPr lang="cs-CZ" cap="none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Flag_of_the_United_State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32656"/>
            <a:ext cx="1360463" cy="1007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6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sz="6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USA</a:t>
            </a:r>
            <a:endParaRPr lang="cs-CZ" sz="6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Hockey</a:t>
            </a:r>
          </a:p>
          <a:p>
            <a:r>
              <a:rPr lang="en-US" sz="2500" dirty="0" smtClean="0"/>
              <a:t>Baseball</a:t>
            </a:r>
          </a:p>
          <a:p>
            <a:r>
              <a:rPr lang="en-US" sz="2500" dirty="0" smtClean="0"/>
              <a:t>Basketball</a:t>
            </a:r>
          </a:p>
          <a:p>
            <a:r>
              <a:rPr lang="en-US" sz="2500" dirty="0" smtClean="0"/>
              <a:t>American football</a:t>
            </a:r>
          </a:p>
          <a:p>
            <a:r>
              <a:rPr lang="en-US" sz="2500" dirty="0" smtClean="0"/>
              <a:t>Lacrosse</a:t>
            </a:r>
          </a:p>
          <a:p>
            <a:r>
              <a:rPr lang="en-US" sz="2500" dirty="0" smtClean="0"/>
              <a:t>Field hockey</a:t>
            </a:r>
            <a:endParaRPr lang="cs-CZ" sz="2500" dirty="0"/>
          </a:p>
        </p:txBody>
      </p:sp>
      <p:pic>
        <p:nvPicPr>
          <p:cNvPr id="5" name="Obrázek 4" descr="800px-Flag_of_the_United_State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1360463" cy="1007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466" name="Picture 2" descr="http://www.taramtamtam.com/wallpapers/Sport/H/Hockey/images/Hockey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53744"/>
            <a:ext cx="3072342" cy="2304256"/>
          </a:xfrm>
          <a:prstGeom prst="roundRect">
            <a:avLst/>
          </a:prstGeom>
          <a:noFill/>
        </p:spPr>
      </p:pic>
      <p:pic>
        <p:nvPicPr>
          <p:cNvPr id="190472" name="Picture 8" descr="http://www.wallpaperbase.com/wallpapers/sports/americanfootball/american_football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7792">
            <a:off x="3377211" y="3880093"/>
            <a:ext cx="3648405" cy="2736304"/>
          </a:xfrm>
          <a:prstGeom prst="roundRect">
            <a:avLst/>
          </a:prstGeom>
          <a:noFill/>
        </p:spPr>
      </p:pic>
      <p:pic>
        <p:nvPicPr>
          <p:cNvPr id="190470" name="Picture 6" descr="http://upload.wikimedia.org/wikipedia/commons/archive/a/af/20080719185533!Basketball_g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3584" y="1916832"/>
            <a:ext cx="2457850" cy="396044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Czech Republic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popular are ball games</a:t>
            </a:r>
          </a:p>
          <a:p>
            <a:r>
              <a:rPr lang="en-US" dirty="0" smtClean="0"/>
              <a:t>Football</a:t>
            </a:r>
          </a:p>
          <a:p>
            <a:r>
              <a:rPr lang="en-US" dirty="0" smtClean="0"/>
              <a:t>Volleyball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Handball</a:t>
            </a:r>
            <a:endParaRPr lang="cs-CZ" dirty="0"/>
          </a:p>
        </p:txBody>
      </p:sp>
      <p:pic>
        <p:nvPicPr>
          <p:cNvPr id="5" name="Obrázek 4" descr="800px-Flag_of_the_Czech_Republic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1433736" cy="955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800px-Flag_of_the_Czech_Republic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48680"/>
            <a:ext cx="1433736" cy="955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2" name="Picture 2" descr="http://passionweiss.com/wp-content/uploads/2009/02/hand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3123773" cy="2423532"/>
          </a:xfrm>
          <a:prstGeom prst="roundRect">
            <a:avLst/>
          </a:prstGeom>
          <a:noFill/>
        </p:spPr>
      </p:pic>
      <p:pic>
        <p:nvPicPr>
          <p:cNvPr id="189444" name="Picture 4" descr="http://www.worldsportchicago.org/Portals/0/Sports/Volleyball/VolleyballOlymp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3491880" cy="2336517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dirty="0" smtClean="0"/>
              <a:t>Any moment anywhere in the world are many competitions or championships in each kind of sport</a:t>
            </a:r>
          </a:p>
          <a:p>
            <a:r>
              <a:rPr lang="cs-CZ" dirty="0" smtClean="0"/>
              <a:t>The </a:t>
            </a:r>
            <a:r>
              <a:rPr lang="en-US" dirty="0" smtClean="0"/>
              <a:t>Olympic games</a:t>
            </a:r>
          </a:p>
          <a:p>
            <a:r>
              <a:rPr lang="en-US" dirty="0" smtClean="0"/>
              <a:t>Watching </a:t>
            </a:r>
            <a:r>
              <a:rPr lang="en-US" dirty="0" smtClean="0"/>
              <a:t>sport </a:t>
            </a:r>
            <a:r>
              <a:rPr lang="en-US" dirty="0" smtClean="0"/>
              <a:t>events </a:t>
            </a:r>
          </a:p>
          <a:p>
            <a:r>
              <a:rPr lang="en-US" dirty="0" smtClean="0"/>
              <a:t>Bet on certain sport result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5486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Activities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ek 4" descr="800px-Olympic_flag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649827" cy="176544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4464536"/>
          </a:xfrm>
          <a:effectLst>
            <a:reflection blurRad="6350" stA="50000" endA="295" endPos="92000" dist="101600" dir="5400000" sy="-100000" algn="bl" rotWithShape="0"/>
          </a:effectLst>
        </p:spPr>
        <p:txBody>
          <a:bodyPr numCol="1" spcCol="180000"/>
          <a:lstStyle/>
          <a:p>
            <a:pPr algn="ctr">
              <a:spcBef>
                <a:spcPts val="0"/>
              </a:spcBef>
              <a:buNone/>
            </a:pP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“</a:t>
            </a:r>
            <a:r>
              <a:rPr lang="en-US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The most important thing in games is not to win, but to take part. </a:t>
            </a:r>
            <a:r>
              <a:rPr lang="cs-CZ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“</a:t>
            </a:r>
            <a:endParaRPr lang="en-US" sz="4000" b="1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u="sng" dirty="0" smtClean="0"/>
          </a:p>
          <a:p>
            <a:pPr algn="ctr">
              <a:buNone/>
            </a:pPr>
            <a:endParaRPr lang="cs-CZ" u="sng" dirty="0"/>
          </a:p>
          <a:p>
            <a:pPr algn="ctr">
              <a:buNone/>
            </a:pPr>
            <a:endParaRPr lang="cs-CZ" u="sng" smtClean="0"/>
          </a:p>
          <a:p>
            <a:pPr algn="ctr">
              <a:buNone/>
            </a:pPr>
            <a:r>
              <a:rPr lang="en-US" u="sng" smtClean="0"/>
              <a:t>Information </a:t>
            </a:r>
            <a:r>
              <a:rPr lang="en-US" u="sng" dirty="0" smtClean="0"/>
              <a:t>source:</a:t>
            </a:r>
          </a:p>
          <a:p>
            <a:pPr algn="ctr">
              <a:buNone/>
            </a:pPr>
            <a:r>
              <a:rPr lang="en-US" dirty="0" smtClean="0"/>
              <a:t>Materials for school-leaving exam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</a:t>
            </a:r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do</a:t>
            </a:r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sport?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Relaxation</a:t>
            </a:r>
            <a:endParaRPr lang="cs-CZ" dirty="0" smtClean="0"/>
          </a:p>
          <a:p>
            <a:r>
              <a:rPr lang="cs-CZ" dirty="0" smtClean="0"/>
              <a:t>Loose some weight</a:t>
            </a:r>
          </a:p>
          <a:p>
            <a:r>
              <a:rPr lang="cs-CZ" dirty="0" smtClean="0"/>
              <a:t>Improves skills</a:t>
            </a:r>
            <a:endParaRPr lang="en-US" dirty="0" smtClean="0"/>
          </a:p>
          <a:p>
            <a:r>
              <a:rPr lang="en-US" dirty="0" smtClean="0"/>
              <a:t>Good feelings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ile:Greek statue discus thrower 2 century 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3428999"/>
            <a:ext cx="2088232" cy="3429001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9087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73427"/>
          </a:xfrm>
        </p:spPr>
        <p:txBody>
          <a:bodyPr/>
          <a:lstStyle/>
          <a:p>
            <a:r>
              <a:rPr lang="en-US" dirty="0" smtClean="0"/>
              <a:t>Chinese started in sporting activities around 4000 BC and the most popular sport was gymnastic</a:t>
            </a:r>
            <a:r>
              <a:rPr lang="cs-CZ" dirty="0" smtClean="0"/>
              <a:t>s</a:t>
            </a:r>
            <a:endParaRPr lang="en-US" dirty="0" smtClean="0"/>
          </a:p>
          <a:p>
            <a:r>
              <a:rPr lang="en-US" dirty="0" smtClean="0"/>
              <a:t>Egyptian</a:t>
            </a:r>
            <a:r>
              <a:rPr lang="cs-CZ" dirty="0"/>
              <a:t>s</a:t>
            </a:r>
            <a:r>
              <a:rPr lang="en-US" dirty="0" smtClean="0"/>
              <a:t> established javelin throwing, high jump or wrestling</a:t>
            </a:r>
          </a:p>
          <a:p>
            <a:r>
              <a:rPr lang="en-US" dirty="0" smtClean="0"/>
              <a:t>The biggest development of sports started by the time Greece</a:t>
            </a:r>
          </a:p>
          <a:p>
            <a:r>
              <a:rPr lang="en-US" dirty="0" smtClean="0"/>
              <a:t>Greeks created </a:t>
            </a:r>
            <a:r>
              <a:rPr lang="cs-CZ" dirty="0" smtClean="0"/>
              <a:t>the </a:t>
            </a:r>
            <a:r>
              <a:rPr lang="en-US" dirty="0" smtClean="0"/>
              <a:t>Olympic games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	w</a:t>
            </a:r>
            <a:r>
              <a:rPr lang="en-US" dirty="0" err="1" smtClean="0"/>
              <a:t>hich</a:t>
            </a:r>
            <a:r>
              <a:rPr lang="cs-CZ" dirty="0" smtClean="0"/>
              <a:t> </a:t>
            </a:r>
            <a:r>
              <a:rPr lang="en-US" dirty="0" smtClean="0"/>
              <a:t>took place in </a:t>
            </a:r>
            <a:r>
              <a:rPr lang="cs-CZ" dirty="0" smtClean="0"/>
              <a:t>the </a:t>
            </a:r>
            <a:r>
              <a:rPr lang="en-US" dirty="0" smtClean="0"/>
              <a:t>Olympia village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Indoors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Gymnastics</a:t>
            </a:r>
            <a:r>
              <a:rPr lang="cs-CZ" dirty="0" smtClean="0"/>
              <a:t>, table </a:t>
            </a:r>
            <a:r>
              <a:rPr lang="cs-CZ" dirty="0" err="1" smtClean="0"/>
              <a:t>tennis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boxing, wrestling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826" name="Picture 2" descr="http://www.dimensionsguide.com/wp-content/uploads/2009/12/Table-T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899642" cy="3888432"/>
          </a:xfrm>
          <a:prstGeom prst="rect">
            <a:avLst/>
          </a:prstGeom>
          <a:noFill/>
        </p:spPr>
      </p:pic>
      <p:pic>
        <p:nvPicPr>
          <p:cNvPr id="205828" name="Picture 4" descr="http://upload.wikimedia.org/wikipedia/commons/2/22/Boxing_at_the_2000_Olympic_gam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5" y="2348880"/>
            <a:ext cx="3816425" cy="3928894"/>
          </a:xfrm>
          <a:prstGeom prst="rect">
            <a:avLst/>
          </a:prstGeom>
          <a:noFill/>
        </p:spPr>
      </p:pic>
      <p:pic>
        <p:nvPicPr>
          <p:cNvPr id="205830" name="Picture 6" descr="http://churchvillereccouncil.org/attachments/Image/gymnast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348880"/>
            <a:ext cx="4326851" cy="3888432"/>
          </a:xfrm>
          <a:prstGeom prst="parallelogram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Outdoors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/>
          <a:lstStyle/>
          <a:p>
            <a:r>
              <a:rPr lang="en-US" dirty="0" smtClean="0"/>
              <a:t>Skiing </a:t>
            </a:r>
            <a:r>
              <a:rPr lang="cs-CZ" dirty="0" smtClean="0"/>
              <a:t>(</a:t>
            </a:r>
            <a:r>
              <a:rPr lang="en-US" dirty="0" smtClean="0"/>
              <a:t>down-hill, cross country, slalom, ski jump</a:t>
            </a:r>
            <a:r>
              <a:rPr lang="cs-CZ" dirty="0" smtClean="0"/>
              <a:t>)</a:t>
            </a:r>
            <a:r>
              <a:rPr lang="en-US" dirty="0" smtClean="0"/>
              <a:t>, sledding, hiking, rock climbing, golf, windsurfing etc.</a:t>
            </a:r>
            <a:endParaRPr lang="cs-CZ" dirty="0"/>
          </a:p>
        </p:txBody>
      </p:sp>
      <p:pic>
        <p:nvPicPr>
          <p:cNvPr id="194564" name="Picture 4" descr="http://www.deshow.net/d/file/sports/2008-10/rock-climbing-spor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8456">
            <a:off x="198886" y="3137898"/>
            <a:ext cx="2733152" cy="3573016"/>
          </a:xfrm>
          <a:prstGeom prst="roundRect">
            <a:avLst/>
          </a:prstGeom>
          <a:noFill/>
        </p:spPr>
      </p:pic>
      <p:pic>
        <p:nvPicPr>
          <p:cNvPr id="194562" name="Picture 2" descr=" Desktop Wallpaper-s &gt; Sports &gt; Giant Slalom Skiing, Alpine Ski Racer">
            <a:hlinkClick r:id="rId3" tooltip="Giant Slalom Skiing, Alpine Ski Racer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2627784" y="2996952"/>
            <a:ext cx="4032448" cy="3672408"/>
          </a:xfrm>
          <a:prstGeom prst="roundRect">
            <a:avLst/>
          </a:prstGeom>
          <a:noFill/>
        </p:spPr>
      </p:pic>
      <p:pic>
        <p:nvPicPr>
          <p:cNvPr id="194566" name="Picture 6" descr="http://www.windsurfing.tcdlife.ie/win%20le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1320">
            <a:off x="6197530" y="3203052"/>
            <a:ext cx="2699792" cy="3470941"/>
          </a:xfrm>
          <a:prstGeom prst="round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/>
              <a:t>But most sports can be done both indoors and outdoors</a:t>
            </a:r>
          </a:p>
          <a:p>
            <a:r>
              <a:rPr lang="en-US" dirty="0" smtClean="0"/>
              <a:t>Meetings in all the track and field events take place in summer stadium as well as in athletic halls</a:t>
            </a:r>
          </a:p>
          <a:p>
            <a:r>
              <a:rPr lang="en-US" dirty="0" smtClean="0"/>
              <a:t>Sports which can be done on ice or snow are winter sports, other</a:t>
            </a:r>
            <a:r>
              <a:rPr lang="cs-CZ" dirty="0" smtClean="0"/>
              <a:t>s</a:t>
            </a:r>
            <a:r>
              <a:rPr lang="en-US" dirty="0" smtClean="0"/>
              <a:t> are all-season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00px-Flag_of_the_Czech_Republic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0960" y="2204864"/>
            <a:ext cx="3033040" cy="2880320"/>
          </a:xfrm>
          <a:prstGeom prst="flowChartConnector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Obrázek 4" descr="800px-Flag_of_the_United_State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3024336" cy="2930445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Obrázek 5" descr="800px-Union_flag_1606_(Kings_Colors)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2963744" cy="2822561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Britain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Lovers of competitive sports</a:t>
            </a:r>
          </a:p>
          <a:p>
            <a:r>
              <a:rPr lang="en-US" sz="2500" dirty="0" smtClean="0"/>
              <a:t>Most popular is football → Aston Villa, Liverpool, Manchester United etc.</a:t>
            </a:r>
          </a:p>
          <a:p>
            <a:r>
              <a:rPr lang="en-US" sz="2500" dirty="0" smtClean="0"/>
              <a:t>Rugby football</a:t>
            </a:r>
          </a:p>
          <a:p>
            <a:r>
              <a:rPr lang="en-US" sz="2500" dirty="0" smtClean="0"/>
              <a:t>Horse-racing → “Steeple chase</a:t>
            </a:r>
            <a:r>
              <a:rPr lang="cs-CZ" sz="2500" dirty="0" smtClean="0"/>
              <a:t> </a:t>
            </a:r>
            <a:r>
              <a:rPr lang="cs-CZ" sz="2500" dirty="0" err="1" smtClean="0"/>
              <a:t>race</a:t>
            </a:r>
            <a:r>
              <a:rPr lang="en-US" sz="2500" dirty="0" smtClean="0"/>
              <a:t>”</a:t>
            </a:r>
          </a:p>
          <a:p>
            <a:r>
              <a:rPr lang="en-US" sz="2500" dirty="0" smtClean="0"/>
              <a:t>Rowing→ Oxford and Cambridge on the river Thames</a:t>
            </a:r>
          </a:p>
          <a:p>
            <a:r>
              <a:rPr lang="en-US" sz="2500" dirty="0" smtClean="0"/>
              <a:t>Tennis → Wimbledon</a:t>
            </a:r>
          </a:p>
          <a:p>
            <a:r>
              <a:rPr lang="en-US" sz="2500" dirty="0" smtClean="0"/>
              <a:t>Golf → root in Scotland</a:t>
            </a:r>
          </a:p>
          <a:p>
            <a:endParaRPr lang="cs-CZ" dirty="0"/>
          </a:p>
        </p:txBody>
      </p:sp>
      <p:pic>
        <p:nvPicPr>
          <p:cNvPr id="6" name="Obrázek 5" descr="800px-Union_flag_1606_(Kings_Colors)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1217712" cy="730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800px-Union_flag_1606_(Kings_Colors)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1217712" cy="730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490" name="Picture 2" descr="http://theenglishmanner.files.wordpress.com/2010/01/finish_of_2007_oxford-cambridge_boat_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913784"/>
            <a:ext cx="2916324" cy="1944216"/>
          </a:xfrm>
          <a:prstGeom prst="roundRect">
            <a:avLst/>
          </a:prstGeom>
          <a:noFill/>
        </p:spPr>
      </p:pic>
      <p:pic>
        <p:nvPicPr>
          <p:cNvPr id="191492" name="Picture 4" descr="http://www.chinadaily.com.cn/sports/images/attachement/jpg/site1/20070924/000802ab4a6308616f3f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835562" cy="2609503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265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Vrchol</vt:lpstr>
      <vt:lpstr>Sports</vt:lpstr>
      <vt:lpstr>Why should we do sport?</vt:lpstr>
      <vt:lpstr>History</vt:lpstr>
      <vt:lpstr>PowerPoint Presentation</vt:lpstr>
      <vt:lpstr>Indoors</vt:lpstr>
      <vt:lpstr>Outdoors</vt:lpstr>
      <vt:lpstr>PowerPoint Presentation</vt:lpstr>
      <vt:lpstr>PowerPoint Presentation</vt:lpstr>
      <vt:lpstr>Great Britain</vt:lpstr>
      <vt:lpstr>The USA</vt:lpstr>
      <vt:lpstr>The Czech Republic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/>
  <cp:lastModifiedBy>Jakub</cp:lastModifiedBy>
  <cp:revision>38</cp:revision>
  <dcterms:created xsi:type="dcterms:W3CDTF">2011-02-05T17:08:37Z</dcterms:created>
  <dcterms:modified xsi:type="dcterms:W3CDTF">2011-11-16T10:48:52Z</dcterms:modified>
</cp:coreProperties>
</file>