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56" r:id="rId14"/>
    <p:sldId id="261" r:id="rId15"/>
    <p:sldId id="258" r:id="rId16"/>
    <p:sldId id="259" r:id="rId17"/>
    <p:sldId id="260" r:id="rId18"/>
    <p:sldId id="276" r:id="rId19"/>
    <p:sldId id="262" r:id="rId20"/>
    <p:sldId id="277" r:id="rId21"/>
    <p:sldId id="278" r:id="rId22"/>
    <p:sldId id="279" r:id="rId23"/>
    <p:sldId id="280" r:id="rId24"/>
    <p:sldId id="281" r:id="rId25"/>
    <p:sldId id="274" r:id="rId26"/>
    <p:sldId id="275" r:id="rId27"/>
    <p:sldId id="282" r:id="rId28"/>
    <p:sldId id="283"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6AC6C-EC0C-4DA6-BCCA-5DD0BC0A25CC}" type="datetimeFigureOut">
              <a:rPr lang="cs-CZ" smtClean="0"/>
              <a:pPr/>
              <a:t>11.3.2013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B3250-A67A-4CCC-88A1-ED7828E1824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3FD997AD-CC14-4451-8A42-DB61499048D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3FD997AD-CC14-4451-8A42-DB61499048D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34D4024-CC3B-4F3E-AA35-C1792E63D055}" type="datetimeFigureOut">
              <a:rPr lang="cs-CZ" smtClean="0"/>
              <a:pPr/>
              <a:t>11.3.2013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34D4024-CC3B-4F3E-AA35-C1792E63D055}" type="datetimeFigureOut">
              <a:rPr lang="cs-CZ" smtClean="0"/>
              <a:pPr/>
              <a:t>11.3.2013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34D4024-CC3B-4F3E-AA35-C1792E63D055}" type="datetimeFigureOut">
              <a:rPr lang="cs-CZ" smtClean="0"/>
              <a:pPr/>
              <a:t>11.3.2013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4D4024-CC3B-4F3E-AA35-C1792E63D055}" type="datetimeFigureOut">
              <a:rPr lang="cs-CZ" smtClean="0"/>
              <a:pPr/>
              <a:t>11.3.2013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34D4024-CC3B-4F3E-AA35-C1792E63D055}" type="datetimeFigureOut">
              <a:rPr lang="cs-CZ" smtClean="0"/>
              <a:pPr/>
              <a:t>11.3.2013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34D4024-CC3B-4F3E-AA35-C1792E63D055}" type="datetimeFigureOut">
              <a:rPr lang="cs-CZ" smtClean="0"/>
              <a:pPr/>
              <a:t>11.3.2013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A42982-21C7-472A-9744-4C0B38112F7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l="-43000" r="-43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D4024-CC3B-4F3E-AA35-C1792E63D055}" type="datetimeFigureOut">
              <a:rPr lang="cs-CZ" smtClean="0"/>
              <a:pPr/>
              <a:t>11.3.2013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42982-21C7-472A-9744-4C0B38112F7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z/url?sa=i&amp;rct=j&amp;q=pancake+day&amp;source=images&amp;cd=&amp;cad=rja&amp;docid=dJ1F0yFCRNZV2M&amp;tbnid=GZgbMGKc5DaFAM:&amp;ved=0CAUQjRw&amp;url=http://www.telegraph.co.uk/news/uknews/1577528/Two-thirds-of-people-ignore-Pancake-Day.html&amp;ei=jnM7Ufi7AsfQsgaI4oHwBA&amp;bvm=bv.43287494,d.bGE&amp;psig=AFQjCNFpOrmd1Mj8UgnxzfD2ugnFEeJJdA&amp;ust=136293708895940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z/url?sa=i&amp;rct=j&amp;q=easter+great+britain&amp;source=images&amp;cd=&amp;cad=rja&amp;docid=M9wZGqC9sB07ZM&amp;tbnid=D-vTL1yanFodBM:&amp;ved=0CAUQjRw&amp;url=http://www.magazine.ordnancesurveyleisure.co.uk/magazine/tscontent/editorials/walking/2012/easter-walks-great-britain.html&amp;ei=w3M7UZybDMaatQaV0oA4&amp;bvm=bv.43287494,d.bGE&amp;psig=AFQjCNGkLZJvB1cH4wbtMTLtIygRhy72qg&amp;ust=136293714951289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z/url?sa=i&amp;rct=j&amp;q=Guy+Fawkes+day&amp;source=images&amp;cd=&amp;cad=rja&amp;docid=G4TvmgUmmK9olM&amp;tbnid=6J_ohVfRmhbM3M:&amp;ved=0CAUQjRw&amp;url=http://www.fox-and-parrot.com/guy_fawkes.shtml&amp;ei=_XM7UY-CIMrMtQbQgoHQCg&amp;bvm=bv.43287494,d.bGE&amp;psig=AFQjCNF5bWPGz81DSimrzR6E21hi1kRDaw&amp;ust=136293719584870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z/url?sa=i&amp;rct=j&amp;q=pf+2013&amp;source=images&amp;cd=&amp;cad=rja&amp;docid=xK8ZLUp71JRCbM&amp;tbnid=SIvE-M_3LqNsJM:&amp;ved=0CAUQjRw&amp;url=http://www.srpsmysarna.cz/news/pf-2013/&amp;ei=SHQ7UfnzL4jAtAaiz4CIBw&amp;bvm=bv.43287494,d.bGE&amp;psig=AFQjCNHZzA_36Nb5jqJ1HPU6Z19lBXdTWw&amp;ust=136293728281695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z/url?sa=i&amp;rct=j&amp;q=ber%C3%A1nek&amp;source=images&amp;cd=&amp;cad=rja&amp;docid=0aMdUXy7IsCTiM&amp;tbnid=gAwsDAz1O9OaJM:&amp;ved=0CAUQjRw&amp;url=http://vanoce-silvestr.cz/velikonoce/velikonocni-beranek/&amp;ei=g3Q7UcOtGpDOswbp6YDoCA&amp;bvm=bv.43287494,d.bGE&amp;psig=AFQjCNHAfBlI_53IYaLPPCGORjXPerGBjQ&amp;ust=136293734061798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z/url?sa=i&amp;rct=j&amp;q=christmas&amp;source=images&amp;cd=&amp;cad=rja&amp;docid=fPpDq_ZhMpf6pM&amp;tbnid=1rijGu35lFMNCM:&amp;ved=0CAUQjRw&amp;url=http://www.wisegeek.org/what-is-some-traditional-mexican-food-for-christmas.htm&amp;ei=vHQ7UYCUHMOTtAbzoYH4CA&amp;bvm=bv.43287494,d.bGE&amp;psig=AFQjCNGBVmyOfH1gmMYJlmrGWc0ZRoiclw&amp;ust=13629373995236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z/url?sa=i&amp;rct=j&amp;q=santa+claus&amp;source=images&amp;cd=&amp;cad=rja&amp;docid=73s8eX_S3s9zHM&amp;tbnid=Szivs60sBtZOcM:&amp;ved=0CAUQjRw&amp;url=http://www.wallpapershdi.com/wallpaper/3753/santa-claus-wallpaper-widescreen.html&amp;ei=B3U7Ua7cM4TYtAbI1IDIAg&amp;bvm=bv.43287494,d.bGE&amp;psig=AFQjCNFcPX8o-BSvKupQSWtAYL5CdtNAQg&amp;ust=136293747034717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z/url?sa=i&amp;rct=j&amp;q=Halloween&amp;source=images&amp;cd=&amp;cad=rja&amp;docid=-1Wry01evWuhqM&amp;tbnid=5PEfB1zB1zJxBM:&amp;ved=0CAUQjRw&amp;url=http://cs.wikipedia.org/wiki/Halloween&amp;ei=TXM7UbXpD4jMswa05YGIDw&amp;bvm=bv.43287494,d.bGE&amp;psig=AFQjCNGP2GLW9ohBN8RDOVr06Sl7ekdDyw&amp;ust=13629370330978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5000"/>
            <a:lum/>
          </a:blip>
          <a:srcRect/>
          <a:stretch>
            <a:fillRect l="-43000" r="-43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2132856"/>
            <a:ext cx="7772400" cy="1470025"/>
          </a:xfrm>
        </p:spPr>
        <p:txBody>
          <a:bodyPr>
            <a:noAutofit/>
          </a:bodyPr>
          <a:lstStyle/>
          <a:p>
            <a:r>
              <a:rPr lang="cs-CZ" sz="6000" b="1" u="wavy" spc="500" dirty="0" smtClean="0">
                <a:effectLst/>
                <a:latin typeface="Algerian" pitchFamily="82" charset="0"/>
              </a:rPr>
              <a:t>19.</a:t>
            </a:r>
            <a:r>
              <a:rPr lang="cs-CZ" sz="8000" b="1" spc="500" dirty="0" smtClean="0">
                <a:effectLst/>
                <a:latin typeface="Algerian" pitchFamily="82" charset="0"/>
              </a:rPr>
              <a:t/>
            </a:r>
            <a:br>
              <a:rPr lang="cs-CZ" sz="8000" b="1" spc="500" dirty="0" smtClean="0">
                <a:effectLst/>
                <a:latin typeface="Algerian" pitchFamily="82" charset="0"/>
              </a:rPr>
            </a:br>
            <a:r>
              <a:rPr lang="cs-CZ" sz="8000" b="1" spc="500" dirty="0" err="1" smtClean="0">
                <a:effectLst/>
                <a:latin typeface="Algerian" pitchFamily="82" charset="0"/>
              </a:rPr>
              <a:t>Holidays</a:t>
            </a:r>
            <a:r>
              <a:rPr lang="cs-CZ" sz="8000" b="1" spc="500" dirty="0" smtClean="0">
                <a:effectLst/>
                <a:latin typeface="Algerian" pitchFamily="82" charset="0"/>
              </a:rPr>
              <a:t/>
            </a:r>
            <a:br>
              <a:rPr lang="cs-CZ" sz="8000" b="1" spc="500" dirty="0" smtClean="0">
                <a:effectLst/>
                <a:latin typeface="Algerian" pitchFamily="82" charset="0"/>
              </a:rPr>
            </a:br>
            <a:r>
              <a:rPr lang="cs-CZ" sz="8000" b="1" spc="500" dirty="0" smtClean="0">
                <a:effectLst/>
                <a:latin typeface="Algerian" pitchFamily="82" charset="0"/>
                <a:sym typeface="Symbol"/>
              </a:rPr>
              <a:t></a:t>
            </a:r>
            <a:br>
              <a:rPr lang="cs-CZ" sz="8000" b="1" spc="500" dirty="0" smtClean="0">
                <a:effectLst/>
                <a:latin typeface="Algerian" pitchFamily="82" charset="0"/>
                <a:sym typeface="Symbol"/>
              </a:rPr>
            </a:br>
            <a:r>
              <a:rPr lang="cs-CZ" sz="8000" b="1" spc="500" dirty="0" err="1" smtClean="0">
                <a:effectLst/>
                <a:latin typeface="Algerian" pitchFamily="82" charset="0"/>
                <a:sym typeface="Symbol"/>
              </a:rPr>
              <a:t>Festivals</a:t>
            </a:r>
            <a:endParaRPr lang="cs-CZ" sz="8000" b="1" spc="500" dirty="0">
              <a:effectLst/>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Thanksgiving</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Fourth</a:t>
            </a:r>
            <a:r>
              <a:rPr lang="cs-CZ" dirty="0" smtClean="0"/>
              <a:t> </a:t>
            </a:r>
            <a:r>
              <a:rPr lang="cs-CZ" dirty="0" err="1" smtClean="0"/>
              <a:t>Thursday</a:t>
            </a:r>
            <a:r>
              <a:rPr lang="cs-CZ" dirty="0" smtClean="0"/>
              <a:t> in </a:t>
            </a:r>
            <a:r>
              <a:rPr lang="cs-CZ" dirty="0" err="1" smtClean="0"/>
              <a:t>November</a:t>
            </a:r>
            <a:endParaRPr lang="cs-CZ" dirty="0" smtClean="0"/>
          </a:p>
          <a:p>
            <a:r>
              <a:rPr lang="en-US" dirty="0" smtClean="0"/>
              <a:t>The </a:t>
            </a:r>
            <a:r>
              <a:rPr lang="en-US" dirty="0"/>
              <a:t>event that Americans commonly call the "First Thanksgiving" was celebrated by the Pilgrims </a:t>
            </a:r>
            <a:r>
              <a:rPr lang="en-US" dirty="0" smtClean="0"/>
              <a:t>after</a:t>
            </a:r>
            <a:endParaRPr lang="cs-CZ" dirty="0" smtClean="0"/>
          </a:p>
          <a:p>
            <a:pPr>
              <a:buNone/>
            </a:pPr>
            <a:r>
              <a:rPr lang="cs-CZ" dirty="0" smtClean="0"/>
              <a:t>	</a:t>
            </a:r>
            <a:r>
              <a:rPr lang="en-US" dirty="0" smtClean="0"/>
              <a:t> </a:t>
            </a:r>
            <a:r>
              <a:rPr lang="en-US" dirty="0"/>
              <a:t>their first harvest </a:t>
            </a:r>
            <a:endParaRPr lang="cs-CZ" dirty="0" smtClean="0"/>
          </a:p>
          <a:p>
            <a:pPr>
              <a:buNone/>
            </a:pPr>
            <a:r>
              <a:rPr lang="cs-CZ" dirty="0" smtClean="0"/>
              <a:t>	</a:t>
            </a:r>
            <a:r>
              <a:rPr lang="en-US" dirty="0" smtClean="0"/>
              <a:t>in </a:t>
            </a:r>
            <a:r>
              <a:rPr lang="en-US" dirty="0"/>
              <a:t>the New </a:t>
            </a:r>
            <a:r>
              <a:rPr lang="en-US" dirty="0" smtClean="0"/>
              <a:t>World</a:t>
            </a:r>
            <a:r>
              <a:rPr lang="cs-CZ" dirty="0" smtClean="0"/>
              <a:t>,</a:t>
            </a:r>
            <a:r>
              <a:rPr lang="en-US" dirty="0" smtClean="0"/>
              <a:t> </a:t>
            </a:r>
            <a:endParaRPr lang="cs-CZ" dirty="0" smtClean="0"/>
          </a:p>
          <a:p>
            <a:pPr>
              <a:buNone/>
            </a:pPr>
            <a:r>
              <a:rPr lang="cs-CZ" dirty="0" smtClean="0"/>
              <a:t>    </a:t>
            </a:r>
            <a:r>
              <a:rPr lang="en-US" dirty="0" smtClean="0"/>
              <a:t>in 1621</a:t>
            </a:r>
            <a:endParaRPr lang="cs-CZ" dirty="0" smtClean="0"/>
          </a:p>
          <a:p>
            <a:endParaRPr lang="en-US" dirty="0"/>
          </a:p>
        </p:txBody>
      </p:sp>
      <p:pic>
        <p:nvPicPr>
          <p:cNvPr id="5" name="Obrázek 4" descr="first-thanksgiving.jpg"/>
          <p:cNvPicPr>
            <a:picLocks noChangeAspect="1"/>
          </p:cNvPicPr>
          <p:nvPr/>
        </p:nvPicPr>
        <p:blipFill>
          <a:blip r:embed="rId2" cstate="print"/>
          <a:stretch>
            <a:fillRect/>
          </a:stretch>
        </p:blipFill>
        <p:spPr>
          <a:xfrm>
            <a:off x="4067944" y="3514100"/>
            <a:ext cx="4878710" cy="31046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Celebrating</a:t>
            </a:r>
            <a:r>
              <a:rPr lang="cs-CZ" u="sng" dirty="0" smtClean="0"/>
              <a:t> </a:t>
            </a:r>
            <a:r>
              <a:rPr lang="cs-CZ" u="sng" dirty="0" err="1" smtClean="0"/>
              <a:t>of</a:t>
            </a:r>
            <a:r>
              <a:rPr lang="cs-CZ" u="sng" dirty="0" smtClean="0"/>
              <a:t> </a:t>
            </a:r>
            <a:r>
              <a:rPr lang="cs-CZ" u="sng" dirty="0" err="1" smtClean="0"/>
              <a:t>Thanksgiving</a:t>
            </a:r>
            <a:r>
              <a:rPr lang="cs-CZ" u="sng" dirty="0" smtClean="0"/>
              <a:t> </a:t>
            </a:r>
            <a:endParaRPr lang="en-US" u="sng" dirty="0"/>
          </a:p>
        </p:txBody>
      </p:sp>
      <p:sp>
        <p:nvSpPr>
          <p:cNvPr id="3" name="Zástupný symbol pro obsah 2"/>
          <p:cNvSpPr>
            <a:spLocks noGrp="1"/>
          </p:cNvSpPr>
          <p:nvPr>
            <p:ph idx="1"/>
          </p:nvPr>
        </p:nvSpPr>
        <p:spPr/>
        <p:txBody>
          <a:bodyPr>
            <a:normAutofit fontScale="85000" lnSpcReduction="20000"/>
          </a:bodyPr>
          <a:lstStyle/>
          <a:p>
            <a:pPr>
              <a:buNone/>
            </a:pPr>
            <a:r>
              <a:rPr lang="cs-CZ" dirty="0" err="1" smtClean="0"/>
              <a:t>Food</a:t>
            </a:r>
            <a:r>
              <a:rPr lang="cs-CZ" dirty="0" smtClean="0"/>
              <a:t> : </a:t>
            </a:r>
            <a:r>
              <a:rPr lang="cs-CZ" dirty="0" err="1" smtClean="0"/>
              <a:t>roasted</a:t>
            </a:r>
            <a:r>
              <a:rPr lang="cs-CZ" dirty="0" smtClean="0"/>
              <a:t> </a:t>
            </a:r>
            <a:r>
              <a:rPr lang="cs-CZ" dirty="0" err="1" smtClean="0"/>
              <a:t>or</a:t>
            </a:r>
            <a:r>
              <a:rPr lang="cs-CZ" dirty="0" smtClean="0"/>
              <a:t> </a:t>
            </a:r>
            <a:r>
              <a:rPr lang="cs-CZ" dirty="0" err="1" smtClean="0"/>
              <a:t>baked</a:t>
            </a:r>
            <a:r>
              <a:rPr lang="cs-CZ" dirty="0" smtClean="0"/>
              <a:t> </a:t>
            </a:r>
            <a:r>
              <a:rPr lang="cs-CZ" dirty="0" err="1" smtClean="0"/>
              <a:t>Turkey</a:t>
            </a:r>
            <a:r>
              <a:rPr lang="cs-CZ" dirty="0" smtClean="0"/>
              <a:t>, </a:t>
            </a:r>
            <a:r>
              <a:rPr lang="cs-CZ" dirty="0" err="1" smtClean="0"/>
              <a:t>mashed</a:t>
            </a:r>
            <a:r>
              <a:rPr lang="cs-CZ" dirty="0" smtClean="0"/>
              <a:t>  		</a:t>
            </a:r>
            <a:r>
              <a:rPr lang="cs-CZ" dirty="0" err="1" smtClean="0"/>
              <a:t>potatoes</a:t>
            </a:r>
            <a:r>
              <a:rPr lang="cs-CZ" dirty="0" smtClean="0"/>
              <a:t> </a:t>
            </a:r>
            <a:r>
              <a:rPr lang="cs-CZ" dirty="0" err="1" smtClean="0"/>
              <a:t>with</a:t>
            </a:r>
            <a:r>
              <a:rPr lang="cs-CZ" dirty="0" smtClean="0"/>
              <a:t> </a:t>
            </a:r>
            <a:r>
              <a:rPr lang="cs-CZ" dirty="0" err="1" smtClean="0"/>
              <a:t>gravy</a:t>
            </a:r>
            <a:r>
              <a:rPr lang="cs-CZ" dirty="0" smtClean="0"/>
              <a:t>, </a:t>
            </a:r>
            <a:r>
              <a:rPr lang="cs-CZ" dirty="0" err="1" smtClean="0"/>
              <a:t>sweet</a:t>
            </a:r>
            <a:r>
              <a:rPr lang="cs-CZ" dirty="0" smtClean="0"/>
              <a:t> 	</a:t>
            </a:r>
            <a:r>
              <a:rPr lang="cs-CZ" dirty="0" err="1" smtClean="0"/>
              <a:t>potatoes</a:t>
            </a:r>
            <a:r>
              <a:rPr lang="cs-CZ" dirty="0" smtClean="0"/>
              <a:t>, </a:t>
            </a:r>
            <a:r>
              <a:rPr lang="cs-CZ" dirty="0" err="1" smtClean="0"/>
              <a:t>cranberry</a:t>
            </a:r>
            <a:r>
              <a:rPr lang="cs-CZ" dirty="0" smtClean="0"/>
              <a:t> </a:t>
            </a:r>
            <a:r>
              <a:rPr lang="cs-CZ" dirty="0" err="1" smtClean="0"/>
              <a:t>sauce</a:t>
            </a:r>
            <a:r>
              <a:rPr lang="cs-CZ" dirty="0" smtClean="0"/>
              <a:t>, </a:t>
            </a:r>
            <a:r>
              <a:rPr lang="cs-CZ" dirty="0" err="1" smtClean="0"/>
              <a:t>sweet</a:t>
            </a:r>
            <a:r>
              <a:rPr lang="cs-CZ" dirty="0" smtClean="0"/>
              <a:t> 	</a:t>
            </a:r>
            <a:r>
              <a:rPr lang="cs-CZ" dirty="0" err="1" smtClean="0"/>
              <a:t>corn</a:t>
            </a:r>
            <a:r>
              <a:rPr lang="cs-CZ" dirty="0" smtClean="0"/>
              <a:t>,</a:t>
            </a:r>
            <a:r>
              <a:rPr lang="cs-CZ" dirty="0" err="1" smtClean="0"/>
              <a:t>various</a:t>
            </a:r>
            <a:r>
              <a:rPr lang="cs-CZ" dirty="0" smtClean="0"/>
              <a:t> </a:t>
            </a:r>
            <a:r>
              <a:rPr lang="cs-CZ" dirty="0" err="1" smtClean="0"/>
              <a:t>fall</a:t>
            </a:r>
            <a:r>
              <a:rPr lang="cs-CZ" dirty="0" smtClean="0"/>
              <a:t> </a:t>
            </a:r>
            <a:r>
              <a:rPr lang="cs-CZ" dirty="0" err="1" smtClean="0"/>
              <a:t>vegetables</a:t>
            </a:r>
            <a:r>
              <a:rPr lang="cs-CZ" dirty="0" smtClean="0"/>
              <a:t>(</a:t>
            </a:r>
            <a:r>
              <a:rPr lang="cs-CZ" dirty="0" err="1" smtClean="0"/>
              <a:t>mainly</a:t>
            </a:r>
            <a:r>
              <a:rPr lang="cs-CZ" dirty="0" smtClean="0"/>
              <a:t> 	</a:t>
            </a:r>
            <a:r>
              <a:rPr lang="cs-CZ" dirty="0" err="1" smtClean="0"/>
              <a:t>various</a:t>
            </a:r>
            <a:r>
              <a:rPr lang="cs-CZ" dirty="0" smtClean="0"/>
              <a:t> 	</a:t>
            </a:r>
            <a:r>
              <a:rPr lang="cs-CZ" dirty="0" err="1" smtClean="0"/>
              <a:t>kinds</a:t>
            </a:r>
            <a:r>
              <a:rPr lang="cs-CZ" dirty="0" smtClean="0"/>
              <a:t> </a:t>
            </a:r>
            <a:r>
              <a:rPr lang="cs-CZ" dirty="0" err="1" smtClean="0"/>
              <a:t>of</a:t>
            </a:r>
            <a:r>
              <a:rPr lang="cs-CZ" dirty="0" smtClean="0"/>
              <a:t> </a:t>
            </a:r>
            <a:r>
              <a:rPr lang="cs-CZ" dirty="0" err="1" smtClean="0"/>
              <a:t>squashes</a:t>
            </a:r>
            <a:r>
              <a:rPr lang="cs-CZ" dirty="0" smtClean="0"/>
              <a:t>), </a:t>
            </a:r>
            <a:r>
              <a:rPr lang="cs-CZ" dirty="0" err="1" smtClean="0"/>
              <a:t>and</a:t>
            </a:r>
            <a:r>
              <a:rPr lang="cs-CZ" dirty="0" smtClean="0"/>
              <a:t> </a:t>
            </a:r>
            <a:r>
              <a:rPr lang="cs-CZ" dirty="0" err="1" smtClean="0"/>
              <a:t>pumpkin</a:t>
            </a:r>
            <a:r>
              <a:rPr lang="cs-CZ" dirty="0" smtClean="0"/>
              <a:t> </a:t>
            </a:r>
            <a:r>
              <a:rPr lang="cs-CZ" dirty="0" err="1" smtClean="0"/>
              <a:t>pie</a:t>
            </a:r>
            <a:r>
              <a:rPr lang="cs-CZ" dirty="0" smtClean="0"/>
              <a:t>( </a:t>
            </a:r>
            <a:r>
              <a:rPr lang="cs-CZ" dirty="0" err="1" smtClean="0"/>
              <a:t>apple</a:t>
            </a:r>
            <a:r>
              <a:rPr lang="cs-CZ" dirty="0" smtClean="0"/>
              <a:t>, 	</a:t>
            </a:r>
            <a:r>
              <a:rPr lang="cs-CZ" dirty="0" err="1" smtClean="0"/>
              <a:t>blueberry</a:t>
            </a:r>
            <a:r>
              <a:rPr lang="cs-CZ" dirty="0" smtClean="0"/>
              <a:t> </a:t>
            </a:r>
            <a:r>
              <a:rPr lang="cs-CZ" dirty="0" err="1" smtClean="0"/>
              <a:t>pie</a:t>
            </a:r>
            <a:r>
              <a:rPr lang="cs-CZ" dirty="0" smtClean="0"/>
              <a:t>) </a:t>
            </a:r>
            <a:r>
              <a:rPr lang="cs-CZ" dirty="0" err="1" smtClean="0"/>
              <a:t>with</a:t>
            </a:r>
            <a:r>
              <a:rPr lang="cs-CZ" dirty="0" smtClean="0"/>
              <a:t> </a:t>
            </a:r>
            <a:r>
              <a:rPr lang="cs-CZ" dirty="0" err="1" smtClean="0"/>
              <a:t>ice</a:t>
            </a:r>
            <a:r>
              <a:rPr lang="cs-CZ" dirty="0" smtClean="0"/>
              <a:t> </a:t>
            </a:r>
            <a:r>
              <a:rPr lang="cs-CZ" dirty="0" err="1" smtClean="0"/>
              <a:t>cream</a:t>
            </a:r>
            <a:r>
              <a:rPr lang="cs-CZ" dirty="0" smtClean="0"/>
              <a:t> </a:t>
            </a:r>
          </a:p>
          <a:p>
            <a:pPr>
              <a:buNone/>
            </a:pPr>
            <a:endParaRPr lang="cs-CZ" dirty="0" smtClean="0"/>
          </a:p>
          <a:p>
            <a:pPr>
              <a:buNone/>
            </a:pPr>
            <a:r>
              <a:rPr lang="en-US" dirty="0" smtClean="0"/>
              <a:t>The</a:t>
            </a:r>
            <a:r>
              <a:rPr lang="en-US" dirty="0"/>
              <a:t> National Football League has played </a:t>
            </a:r>
            <a:r>
              <a:rPr lang="en-US" dirty="0" smtClean="0"/>
              <a:t>games</a:t>
            </a:r>
            <a:r>
              <a:rPr lang="cs-CZ" dirty="0" smtClean="0"/>
              <a:t> on </a:t>
            </a:r>
            <a:r>
              <a:rPr lang="en-US" dirty="0" smtClean="0"/>
              <a:t>Thanksgiving </a:t>
            </a:r>
            <a:r>
              <a:rPr lang="en-US" dirty="0"/>
              <a:t>every year </a:t>
            </a:r>
            <a:r>
              <a:rPr lang="en-US" dirty="0" smtClean="0"/>
              <a:t>since.</a:t>
            </a:r>
            <a:endParaRPr lang="cs-CZ" dirty="0" smtClean="0"/>
          </a:p>
          <a:p>
            <a:pPr>
              <a:buNone/>
            </a:pPr>
            <a:r>
              <a:rPr lang="en-US" dirty="0" smtClean="0"/>
              <a:t> </a:t>
            </a:r>
            <a:r>
              <a:rPr lang="en-US" dirty="0"/>
              <a:t>The Detroit Lions have hosted a game every Thanksgiving Day since 1934, with the exception of 1939–1944 (due to World War II</a:t>
            </a:r>
            <a:r>
              <a:rPr lang="en-US" dirty="0" smtClean="0"/>
              <a:t>)</a:t>
            </a:r>
            <a:endParaRPr lang="cs-CZ"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Q855-Thanksgiving-_2368094b.jpg"/>
          <p:cNvPicPr>
            <a:picLocks noChangeAspect="1"/>
          </p:cNvPicPr>
          <p:nvPr/>
        </p:nvPicPr>
        <p:blipFill>
          <a:blip r:embed="rId2" cstate="print"/>
          <a:stretch>
            <a:fillRect/>
          </a:stretch>
        </p:blipFill>
        <p:spPr>
          <a:xfrm>
            <a:off x="683568" y="692696"/>
            <a:ext cx="7874000" cy="492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err="1" smtClean="0">
                <a:ln>
                  <a:solidFill>
                    <a:schemeClr val="bg1"/>
                  </a:solidFill>
                </a:ln>
              </a:rPr>
              <a:t>The</a:t>
            </a:r>
            <a:r>
              <a:rPr lang="cs-CZ" sz="6000" b="1" dirty="0" smtClean="0">
                <a:ln>
                  <a:solidFill>
                    <a:schemeClr val="bg1"/>
                  </a:solidFill>
                </a:ln>
              </a:rPr>
              <a:t> </a:t>
            </a:r>
            <a:r>
              <a:rPr lang="cs-CZ" sz="6000" b="1" dirty="0" err="1" smtClean="0">
                <a:ln>
                  <a:solidFill>
                    <a:schemeClr val="bg1"/>
                  </a:solidFill>
                </a:ln>
              </a:rPr>
              <a:t>United</a:t>
            </a:r>
            <a:r>
              <a:rPr lang="cs-CZ" sz="6000" b="1" dirty="0" smtClean="0">
                <a:ln>
                  <a:solidFill>
                    <a:schemeClr val="bg1"/>
                  </a:solidFill>
                </a:ln>
              </a:rPr>
              <a:t> </a:t>
            </a:r>
            <a:r>
              <a:rPr lang="cs-CZ" sz="6000" b="1" dirty="0" err="1" smtClean="0">
                <a:ln>
                  <a:solidFill>
                    <a:schemeClr val="bg1"/>
                  </a:solidFill>
                </a:ln>
              </a:rPr>
              <a:t>Kingdom</a:t>
            </a:r>
            <a:endParaRPr lang="cs-CZ" sz="6000" dirty="0">
              <a:ln>
                <a:solidFill>
                  <a:schemeClr val="bg1"/>
                </a:solidFill>
              </a:ln>
            </a:endParaRPr>
          </a:p>
        </p:txBody>
      </p:sp>
      <p:sp>
        <p:nvSpPr>
          <p:cNvPr id="3" name="Podnadpis 2"/>
          <p:cNvSpPr>
            <a:spLocks noGrp="1"/>
          </p:cNvSpPr>
          <p:nvPr>
            <p:ph type="subTitle" idx="1"/>
          </p:nvPr>
        </p:nvSpPr>
        <p:spPr/>
        <p:txBody>
          <a:bodyPr/>
          <a:lstStyle/>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normAutofit fontScale="85000" lnSpcReduction="20000"/>
          </a:bodyPr>
          <a:lstStyle/>
          <a:p>
            <a:r>
              <a:rPr lang="cs-CZ" dirty="0" smtClean="0"/>
              <a:t>In </a:t>
            </a:r>
            <a:r>
              <a:rPr lang="cs-CZ" dirty="0" err="1" smtClean="0"/>
              <a:t>the</a:t>
            </a:r>
            <a:r>
              <a:rPr lang="cs-CZ" dirty="0" smtClean="0"/>
              <a:t> </a:t>
            </a:r>
            <a:r>
              <a:rPr lang="cs-CZ" dirty="0" err="1" smtClean="0"/>
              <a:t>United</a:t>
            </a:r>
            <a:r>
              <a:rPr lang="cs-CZ" dirty="0" smtClean="0"/>
              <a:t> </a:t>
            </a:r>
            <a:r>
              <a:rPr lang="cs-CZ" dirty="0" err="1" smtClean="0"/>
              <a:t>Kingdom</a:t>
            </a:r>
            <a:r>
              <a:rPr lang="cs-CZ" dirty="0" smtClean="0"/>
              <a:t>, </a:t>
            </a:r>
            <a:r>
              <a:rPr lang="cs-CZ" dirty="0" err="1" smtClean="0"/>
              <a:t>we</a:t>
            </a:r>
            <a:r>
              <a:rPr lang="cs-CZ" dirty="0" smtClean="0"/>
              <a:t> </a:t>
            </a:r>
            <a:r>
              <a:rPr lang="cs-CZ" dirty="0" err="1" smtClean="0"/>
              <a:t>call</a:t>
            </a:r>
            <a:r>
              <a:rPr lang="cs-CZ" dirty="0" smtClean="0"/>
              <a:t> </a:t>
            </a:r>
            <a:r>
              <a:rPr lang="cs-CZ" dirty="0" err="1" smtClean="0"/>
              <a:t>official</a:t>
            </a:r>
            <a:r>
              <a:rPr lang="cs-CZ" dirty="0" smtClean="0"/>
              <a:t> </a:t>
            </a:r>
            <a:r>
              <a:rPr lang="cs-CZ" dirty="0" err="1" smtClean="0"/>
              <a:t>days</a:t>
            </a:r>
            <a:r>
              <a:rPr lang="cs-CZ" dirty="0" smtClean="0"/>
              <a:t> </a:t>
            </a:r>
            <a:r>
              <a:rPr lang="cs-CZ" dirty="0" err="1" smtClean="0"/>
              <a:t>off</a:t>
            </a:r>
            <a:r>
              <a:rPr lang="cs-CZ" dirty="0" smtClean="0"/>
              <a:t> bank </a:t>
            </a:r>
            <a:r>
              <a:rPr lang="cs-CZ" dirty="0" err="1" smtClean="0"/>
              <a:t>holidays</a:t>
            </a:r>
            <a:r>
              <a:rPr lang="cs-CZ" dirty="0" smtClean="0"/>
              <a:t>.</a:t>
            </a:r>
          </a:p>
          <a:p>
            <a:r>
              <a:rPr lang="cs-CZ" dirty="0" smtClean="0"/>
              <a:t>B</a:t>
            </a:r>
            <a:r>
              <a:rPr lang="en-US" dirty="0" err="1" smtClean="0"/>
              <a:t>anks</a:t>
            </a:r>
            <a:r>
              <a:rPr lang="en-US" dirty="0" smtClean="0"/>
              <a:t> and many other businesses are closed for the day</a:t>
            </a:r>
            <a:r>
              <a:rPr lang="cs-CZ" dirty="0" smtClean="0"/>
              <a:t>.</a:t>
            </a:r>
          </a:p>
          <a:p>
            <a:endParaRPr lang="cs-CZ" dirty="0" smtClean="0"/>
          </a:p>
          <a:p>
            <a:pPr>
              <a:buNone/>
            </a:pPr>
            <a:r>
              <a:rPr lang="cs-CZ" u="sng" dirty="0" err="1" smtClean="0"/>
              <a:t>National</a:t>
            </a:r>
            <a:r>
              <a:rPr lang="cs-CZ" u="sng" dirty="0" smtClean="0"/>
              <a:t> </a:t>
            </a:r>
            <a:r>
              <a:rPr lang="cs-CZ" u="sng" dirty="0" err="1" smtClean="0"/>
              <a:t>Holidays</a:t>
            </a:r>
            <a:r>
              <a:rPr lang="cs-CZ" u="sng" dirty="0" smtClean="0"/>
              <a:t>:</a:t>
            </a:r>
          </a:p>
          <a:p>
            <a:r>
              <a:rPr lang="cs-CZ" dirty="0" smtClean="0"/>
              <a:t>New </a:t>
            </a:r>
            <a:r>
              <a:rPr lang="cs-CZ" dirty="0" err="1" smtClean="0"/>
              <a:t>Year</a:t>
            </a:r>
            <a:r>
              <a:rPr lang="cs-CZ" dirty="0" smtClean="0"/>
              <a:t>‘s </a:t>
            </a:r>
            <a:r>
              <a:rPr lang="cs-CZ" dirty="0" err="1" smtClean="0"/>
              <a:t>Day</a:t>
            </a:r>
            <a:r>
              <a:rPr lang="cs-CZ" dirty="0" smtClean="0"/>
              <a:t>  (1 </a:t>
            </a:r>
            <a:r>
              <a:rPr lang="cs-CZ" dirty="0" err="1" smtClean="0"/>
              <a:t>January</a:t>
            </a:r>
            <a:r>
              <a:rPr lang="cs-CZ" dirty="0" smtClean="0"/>
              <a:t>)</a:t>
            </a:r>
          </a:p>
          <a:p>
            <a:r>
              <a:rPr lang="en-US" dirty="0" smtClean="0"/>
              <a:t>Good Friday </a:t>
            </a:r>
            <a:r>
              <a:rPr lang="cs-CZ" dirty="0" smtClean="0"/>
              <a:t>        </a:t>
            </a:r>
          </a:p>
          <a:p>
            <a:r>
              <a:rPr lang="en-US" dirty="0" smtClean="0"/>
              <a:t>Easter Monday </a:t>
            </a:r>
            <a:endParaRPr lang="cs-CZ" dirty="0" smtClean="0"/>
          </a:p>
          <a:p>
            <a:r>
              <a:rPr lang="cs-CZ" dirty="0" smtClean="0"/>
              <a:t>May </a:t>
            </a:r>
            <a:r>
              <a:rPr lang="cs-CZ" dirty="0" err="1" smtClean="0"/>
              <a:t>Day</a:t>
            </a:r>
            <a:r>
              <a:rPr lang="cs-CZ" dirty="0" smtClean="0"/>
              <a:t>  (</a:t>
            </a:r>
            <a:r>
              <a:rPr lang="cs-CZ" dirty="0" err="1" smtClean="0"/>
              <a:t>first</a:t>
            </a:r>
            <a:r>
              <a:rPr lang="cs-CZ" dirty="0" smtClean="0"/>
              <a:t> </a:t>
            </a:r>
            <a:r>
              <a:rPr lang="cs-CZ" dirty="0" err="1" smtClean="0"/>
              <a:t>Monday</a:t>
            </a:r>
            <a:r>
              <a:rPr lang="cs-CZ" dirty="0" smtClean="0"/>
              <a:t> in May) </a:t>
            </a:r>
          </a:p>
          <a:p>
            <a:r>
              <a:rPr lang="cs-CZ" dirty="0" err="1" smtClean="0"/>
              <a:t>Spring</a:t>
            </a:r>
            <a:r>
              <a:rPr lang="cs-CZ" dirty="0" smtClean="0"/>
              <a:t> Bank </a:t>
            </a:r>
            <a:r>
              <a:rPr lang="cs-CZ" dirty="0" err="1" smtClean="0"/>
              <a:t>Holiday</a:t>
            </a:r>
            <a:r>
              <a:rPr lang="cs-CZ" dirty="0" smtClean="0"/>
              <a:t> (last </a:t>
            </a:r>
            <a:r>
              <a:rPr lang="cs-CZ" dirty="0" err="1" smtClean="0"/>
              <a:t>Monday</a:t>
            </a:r>
            <a:r>
              <a:rPr lang="cs-CZ" dirty="0" smtClean="0"/>
              <a:t> in May)</a:t>
            </a:r>
          </a:p>
          <a:p>
            <a:r>
              <a:rPr lang="cs-CZ" dirty="0" err="1" smtClean="0"/>
              <a:t>Summer</a:t>
            </a:r>
            <a:r>
              <a:rPr lang="cs-CZ" dirty="0" smtClean="0"/>
              <a:t> Bank </a:t>
            </a:r>
            <a:r>
              <a:rPr lang="cs-CZ" dirty="0" err="1" smtClean="0"/>
              <a:t>Holiday</a:t>
            </a:r>
            <a:r>
              <a:rPr lang="cs-CZ" dirty="0" smtClean="0"/>
              <a:t> (</a:t>
            </a:r>
            <a:r>
              <a:rPr lang="cs-CZ" dirty="0" err="1" smtClean="0"/>
              <a:t>first</a:t>
            </a:r>
            <a:r>
              <a:rPr lang="cs-CZ" dirty="0" smtClean="0"/>
              <a:t> </a:t>
            </a:r>
            <a:r>
              <a:rPr lang="cs-CZ" dirty="0" err="1" smtClean="0"/>
              <a:t>Monday</a:t>
            </a:r>
            <a:r>
              <a:rPr lang="cs-CZ" dirty="0" smtClean="0"/>
              <a:t> in August)</a:t>
            </a:r>
          </a:p>
          <a:p>
            <a:r>
              <a:rPr lang="cs-CZ" dirty="0" err="1" smtClean="0"/>
              <a:t>Christmas</a:t>
            </a:r>
            <a:r>
              <a:rPr lang="cs-CZ" dirty="0" smtClean="0"/>
              <a:t> </a:t>
            </a:r>
            <a:r>
              <a:rPr lang="cs-CZ" dirty="0" err="1" smtClean="0"/>
              <a:t>Day</a:t>
            </a:r>
            <a:r>
              <a:rPr lang="cs-CZ" dirty="0" smtClean="0"/>
              <a:t> (25 </a:t>
            </a:r>
            <a:r>
              <a:rPr lang="cs-CZ" dirty="0" err="1" smtClean="0"/>
              <a:t>December</a:t>
            </a:r>
            <a:r>
              <a:rPr lang="cs-CZ" dirty="0" smtClean="0"/>
              <a:t>) </a:t>
            </a:r>
          </a:p>
          <a:p>
            <a:r>
              <a:rPr lang="cs-CZ" dirty="0" smtClean="0"/>
              <a:t>Boxing </a:t>
            </a:r>
            <a:r>
              <a:rPr lang="cs-CZ" dirty="0" err="1" smtClean="0"/>
              <a:t>Day</a:t>
            </a:r>
            <a:r>
              <a:rPr lang="cs-CZ" dirty="0" smtClean="0"/>
              <a:t> (26 </a:t>
            </a:r>
            <a:r>
              <a:rPr lang="cs-CZ" dirty="0" err="1" smtClean="0"/>
              <a:t>December</a:t>
            </a:r>
            <a:r>
              <a:rPr lang="cs-CZ" dirty="0" smtClean="0"/>
              <a:t>)</a:t>
            </a:r>
          </a:p>
          <a:p>
            <a:endParaRPr lang="cs-CZ" dirty="0"/>
          </a:p>
          <a:p>
            <a:endParaRPr lang="cs-CZ" dirty="0" smtClean="0"/>
          </a:p>
          <a:p>
            <a:endParaRPr lang="cs-CZ" dirty="0" smtClean="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u="sng" dirty="0" err="1" smtClean="0"/>
              <a:t>Ash</a:t>
            </a:r>
            <a:r>
              <a:rPr lang="cs-CZ" sz="4000" u="sng" dirty="0" smtClean="0"/>
              <a:t> </a:t>
            </a:r>
            <a:r>
              <a:rPr lang="cs-CZ" sz="4000" u="sng" dirty="0" err="1" smtClean="0"/>
              <a:t>Wednesday</a:t>
            </a:r>
            <a:r>
              <a:rPr lang="cs-CZ" sz="4000" u="sng" dirty="0" smtClean="0"/>
              <a:t> </a:t>
            </a:r>
            <a:r>
              <a:rPr lang="cs-CZ" sz="4000" dirty="0" smtClean="0"/>
              <a:t>&amp; </a:t>
            </a:r>
            <a:r>
              <a:rPr lang="cs-CZ" sz="4000" u="sng" dirty="0" err="1" smtClean="0"/>
              <a:t>Pancake</a:t>
            </a:r>
            <a:r>
              <a:rPr lang="cs-CZ" sz="4000" u="sng" dirty="0" smtClean="0"/>
              <a:t> </a:t>
            </a:r>
            <a:r>
              <a:rPr lang="cs-CZ" sz="4000" u="sng" dirty="0" err="1" smtClean="0"/>
              <a:t>Day</a:t>
            </a:r>
            <a:endParaRPr lang="cs-CZ" sz="4000" dirty="0"/>
          </a:p>
        </p:txBody>
      </p:sp>
      <p:sp>
        <p:nvSpPr>
          <p:cNvPr id="3" name="Zástupný symbol pro obsah 2"/>
          <p:cNvSpPr>
            <a:spLocks noGrp="1"/>
          </p:cNvSpPr>
          <p:nvPr>
            <p:ph idx="1"/>
          </p:nvPr>
        </p:nvSpPr>
        <p:spPr/>
        <p:txBody>
          <a:bodyPr>
            <a:normAutofit/>
          </a:bodyPr>
          <a:lstStyle/>
          <a:p>
            <a:r>
              <a:rPr lang="cs-CZ" sz="2500" dirty="0" err="1" smtClean="0"/>
              <a:t>Ash</a:t>
            </a:r>
            <a:r>
              <a:rPr lang="cs-CZ" sz="2500" dirty="0" smtClean="0"/>
              <a:t> </a:t>
            </a:r>
            <a:r>
              <a:rPr lang="cs-CZ" sz="2500" dirty="0" err="1" smtClean="0"/>
              <a:t>Wednesday</a:t>
            </a:r>
            <a:r>
              <a:rPr lang="cs-CZ" sz="2500" dirty="0" smtClean="0"/>
              <a:t> - Christian </a:t>
            </a:r>
            <a:r>
              <a:rPr lang="cs-CZ" sz="2500" dirty="0"/>
              <a:t>period </a:t>
            </a:r>
            <a:r>
              <a:rPr lang="cs-CZ" sz="2500" dirty="0" err="1"/>
              <a:t>of</a:t>
            </a:r>
            <a:r>
              <a:rPr lang="cs-CZ" sz="2500" dirty="0"/>
              <a:t> </a:t>
            </a:r>
            <a:r>
              <a:rPr lang="cs-CZ" sz="2500" dirty="0" smtClean="0"/>
              <a:t>Lent </a:t>
            </a:r>
            <a:r>
              <a:rPr lang="cs-CZ" sz="2500" dirty="0" err="1" smtClean="0"/>
              <a:t>begins</a:t>
            </a:r>
            <a:r>
              <a:rPr lang="cs-CZ" sz="2500" dirty="0"/>
              <a:t>. </a:t>
            </a:r>
            <a:r>
              <a:rPr lang="cs-CZ" sz="2500" dirty="0" smtClean="0"/>
              <a:t> </a:t>
            </a:r>
          </a:p>
          <a:p>
            <a:pPr>
              <a:buNone/>
            </a:pPr>
            <a:r>
              <a:rPr lang="cs-CZ" sz="2500" dirty="0"/>
              <a:t> </a:t>
            </a:r>
            <a:r>
              <a:rPr lang="cs-CZ" sz="2500" dirty="0" smtClean="0"/>
              <a:t>   ( </a:t>
            </a:r>
            <a:r>
              <a:rPr lang="cs-CZ" sz="2500" dirty="0" err="1" smtClean="0"/>
              <a:t>Christ</a:t>
            </a:r>
            <a:r>
              <a:rPr lang="cs-CZ" sz="2500" dirty="0" smtClean="0"/>
              <a:t> </a:t>
            </a:r>
            <a:r>
              <a:rPr lang="cs-CZ" sz="2500" dirty="0" err="1"/>
              <a:t>went</a:t>
            </a:r>
            <a:r>
              <a:rPr lang="cs-CZ" sz="2500" dirty="0"/>
              <a:t> </a:t>
            </a:r>
            <a:r>
              <a:rPr lang="cs-CZ" sz="2500" dirty="0" err="1"/>
              <a:t>into</a:t>
            </a:r>
            <a:r>
              <a:rPr lang="cs-CZ" sz="2500" dirty="0"/>
              <a:t> </a:t>
            </a:r>
            <a:r>
              <a:rPr lang="cs-CZ" sz="2500" dirty="0" err="1"/>
              <a:t>the</a:t>
            </a:r>
            <a:r>
              <a:rPr lang="cs-CZ" sz="2500" dirty="0"/>
              <a:t> desert </a:t>
            </a:r>
            <a:r>
              <a:rPr lang="cs-CZ" sz="2500" dirty="0" err="1"/>
              <a:t>and</a:t>
            </a:r>
            <a:r>
              <a:rPr lang="cs-CZ" sz="2500" dirty="0"/>
              <a:t> </a:t>
            </a:r>
            <a:r>
              <a:rPr lang="cs-CZ" sz="2500" dirty="0" err="1" smtClean="0"/>
              <a:t>fasted</a:t>
            </a:r>
            <a:r>
              <a:rPr lang="cs-CZ" sz="2500" dirty="0" smtClean="0"/>
              <a:t> </a:t>
            </a:r>
            <a:r>
              <a:rPr lang="cs-CZ" sz="2500" dirty="0" err="1" smtClean="0"/>
              <a:t>for</a:t>
            </a:r>
            <a:r>
              <a:rPr lang="cs-CZ" sz="2500" dirty="0" smtClean="0"/>
              <a:t> </a:t>
            </a:r>
            <a:r>
              <a:rPr lang="cs-CZ" sz="2500" dirty="0"/>
              <a:t>40 </a:t>
            </a:r>
            <a:r>
              <a:rPr lang="cs-CZ" sz="2500" dirty="0" err="1" smtClean="0"/>
              <a:t>days</a:t>
            </a:r>
            <a:r>
              <a:rPr lang="cs-CZ" sz="2500" dirty="0" smtClean="0"/>
              <a:t>.) </a:t>
            </a:r>
          </a:p>
          <a:p>
            <a:endParaRPr lang="cs-CZ" sz="2500" dirty="0"/>
          </a:p>
          <a:p>
            <a:r>
              <a:rPr lang="cs-CZ" sz="2500" dirty="0" err="1" smtClean="0"/>
              <a:t>Pancake</a:t>
            </a:r>
            <a:r>
              <a:rPr lang="cs-CZ" sz="2500" dirty="0" smtClean="0"/>
              <a:t> </a:t>
            </a:r>
            <a:r>
              <a:rPr lang="cs-CZ" sz="2500" dirty="0" err="1" smtClean="0"/>
              <a:t>Day</a:t>
            </a:r>
            <a:r>
              <a:rPr lang="cs-CZ" sz="2500" dirty="0" smtClean="0"/>
              <a:t> – </a:t>
            </a:r>
            <a:r>
              <a:rPr lang="cs-CZ" sz="2500" dirty="0" err="1" smtClean="0"/>
              <a:t>Tuesday</a:t>
            </a:r>
            <a:r>
              <a:rPr lang="cs-CZ" sz="2500" dirty="0" smtClean="0"/>
              <a:t> </a:t>
            </a:r>
            <a:r>
              <a:rPr lang="cs-CZ" sz="2500" dirty="0" err="1" smtClean="0"/>
              <a:t>before</a:t>
            </a:r>
            <a:r>
              <a:rPr lang="cs-CZ" sz="2500" dirty="0" smtClean="0"/>
              <a:t> </a:t>
            </a:r>
            <a:r>
              <a:rPr lang="cs-CZ" sz="2500" dirty="0" err="1" smtClean="0"/>
              <a:t>the</a:t>
            </a:r>
            <a:r>
              <a:rPr lang="cs-CZ" sz="2500" dirty="0" smtClean="0"/>
              <a:t> </a:t>
            </a:r>
            <a:r>
              <a:rPr lang="cs-CZ" sz="2500" dirty="0" err="1" smtClean="0"/>
              <a:t>Ash</a:t>
            </a:r>
            <a:r>
              <a:rPr lang="cs-CZ" sz="2500" dirty="0" smtClean="0"/>
              <a:t> </a:t>
            </a:r>
            <a:r>
              <a:rPr lang="cs-CZ" sz="2500" dirty="0" err="1" smtClean="0"/>
              <a:t>Wednesday</a:t>
            </a:r>
            <a:r>
              <a:rPr lang="cs-CZ" sz="2500" dirty="0" smtClean="0"/>
              <a:t>,</a:t>
            </a:r>
          </a:p>
          <a:p>
            <a:pPr>
              <a:buNone/>
            </a:pPr>
            <a:r>
              <a:rPr lang="cs-CZ" sz="2500" dirty="0" smtClean="0"/>
              <a:t>     </a:t>
            </a:r>
            <a:r>
              <a:rPr lang="cs-CZ" sz="2500" dirty="0" err="1"/>
              <a:t>Some</a:t>
            </a:r>
            <a:r>
              <a:rPr lang="cs-CZ" sz="2500" dirty="0"/>
              <a:t> </a:t>
            </a:r>
            <a:r>
              <a:rPr lang="cs-CZ" sz="2500" dirty="0" err="1"/>
              <a:t>towns</a:t>
            </a:r>
            <a:r>
              <a:rPr lang="cs-CZ" sz="2500" dirty="0"/>
              <a:t> hold </a:t>
            </a:r>
            <a:r>
              <a:rPr lang="cs-CZ" sz="2500" dirty="0" err="1" smtClean="0"/>
              <a:t>pancake</a:t>
            </a:r>
            <a:r>
              <a:rPr lang="cs-CZ" sz="2500" dirty="0" smtClean="0"/>
              <a:t> </a:t>
            </a:r>
            <a:r>
              <a:rPr lang="cs-CZ" sz="2500" dirty="0" err="1"/>
              <a:t>races</a:t>
            </a:r>
            <a:r>
              <a:rPr lang="cs-CZ" sz="2500" dirty="0"/>
              <a:t> on </a:t>
            </a:r>
            <a:r>
              <a:rPr lang="cs-CZ" sz="2500" dirty="0" err="1"/>
              <a:t>that</a:t>
            </a:r>
            <a:r>
              <a:rPr lang="cs-CZ" sz="2500" dirty="0"/>
              <a:t> </a:t>
            </a:r>
            <a:r>
              <a:rPr lang="cs-CZ" sz="2500" dirty="0" err="1"/>
              <a:t>day</a:t>
            </a:r>
            <a:r>
              <a:rPr lang="cs-CZ" sz="2500" dirty="0" smtClean="0"/>
              <a:t>.</a:t>
            </a:r>
          </a:p>
          <a:p>
            <a:pPr>
              <a:buNone/>
            </a:pPr>
            <a:r>
              <a:rPr lang="cs-CZ" sz="2500" dirty="0"/>
              <a:t> </a:t>
            </a:r>
            <a:r>
              <a:rPr lang="cs-CZ" sz="2500" dirty="0" smtClean="0"/>
              <a:t>    </a:t>
            </a:r>
            <a:r>
              <a:rPr lang="cs-CZ" sz="2500" dirty="0" err="1"/>
              <a:t>People</a:t>
            </a:r>
            <a:r>
              <a:rPr lang="cs-CZ" sz="2500" dirty="0"/>
              <a:t> run </a:t>
            </a:r>
            <a:r>
              <a:rPr lang="cs-CZ" sz="2500" dirty="0" err="1"/>
              <a:t>through</a:t>
            </a:r>
            <a:r>
              <a:rPr lang="cs-CZ" sz="2500" dirty="0"/>
              <a:t> </a:t>
            </a:r>
            <a:r>
              <a:rPr lang="cs-CZ" sz="2500" dirty="0" err="1"/>
              <a:t>the</a:t>
            </a:r>
            <a:r>
              <a:rPr lang="cs-CZ" sz="2500" dirty="0"/>
              <a:t> </a:t>
            </a:r>
            <a:r>
              <a:rPr lang="cs-CZ" sz="2500" dirty="0" err="1" smtClean="0"/>
              <a:t>streets</a:t>
            </a:r>
            <a:endParaRPr lang="cs-CZ" sz="2500" dirty="0" smtClean="0"/>
          </a:p>
          <a:p>
            <a:pPr>
              <a:buNone/>
            </a:pPr>
            <a:r>
              <a:rPr lang="cs-CZ" sz="2500" dirty="0"/>
              <a:t> </a:t>
            </a:r>
            <a:r>
              <a:rPr lang="cs-CZ" sz="2500" dirty="0" smtClean="0"/>
              <a:t>    </a:t>
            </a:r>
            <a:r>
              <a:rPr lang="cs-CZ" sz="2500" dirty="0"/>
              <a:t>holding a </a:t>
            </a:r>
            <a:r>
              <a:rPr lang="cs-CZ" sz="2500" dirty="0" err="1"/>
              <a:t>frying</a:t>
            </a:r>
            <a:r>
              <a:rPr lang="cs-CZ" sz="2500" dirty="0"/>
              <a:t> pan </a:t>
            </a:r>
            <a:r>
              <a:rPr lang="cs-CZ" sz="2500" dirty="0" err="1"/>
              <a:t>and</a:t>
            </a:r>
            <a:r>
              <a:rPr lang="cs-CZ" sz="2500" dirty="0"/>
              <a:t> </a:t>
            </a:r>
            <a:r>
              <a:rPr lang="cs-CZ" sz="2500" dirty="0" err="1"/>
              <a:t>throwing</a:t>
            </a:r>
            <a:r>
              <a:rPr lang="cs-CZ" sz="2500" dirty="0"/>
              <a:t> </a:t>
            </a:r>
            <a:endParaRPr lang="cs-CZ" sz="2500" dirty="0" smtClean="0"/>
          </a:p>
          <a:p>
            <a:pPr>
              <a:buNone/>
            </a:pPr>
            <a:r>
              <a:rPr lang="cs-CZ" sz="2500" dirty="0"/>
              <a:t> </a:t>
            </a:r>
            <a:r>
              <a:rPr lang="cs-CZ" sz="2500" dirty="0" smtClean="0"/>
              <a:t>    </a:t>
            </a:r>
            <a:r>
              <a:rPr lang="cs-CZ" sz="2500" dirty="0" err="1" smtClean="0"/>
              <a:t>the</a:t>
            </a:r>
            <a:r>
              <a:rPr lang="cs-CZ" sz="2500" dirty="0" smtClean="0"/>
              <a:t> </a:t>
            </a:r>
            <a:r>
              <a:rPr lang="cs-CZ" sz="2500" dirty="0" err="1"/>
              <a:t>pancake</a:t>
            </a:r>
            <a:r>
              <a:rPr lang="cs-CZ" sz="2500" dirty="0"/>
              <a:t> in </a:t>
            </a:r>
            <a:r>
              <a:rPr lang="cs-CZ" sz="2500" dirty="0" err="1"/>
              <a:t>the</a:t>
            </a:r>
            <a:r>
              <a:rPr lang="cs-CZ" sz="2500" dirty="0"/>
              <a:t> </a:t>
            </a:r>
            <a:r>
              <a:rPr lang="cs-CZ" sz="2500" dirty="0" err="1" smtClean="0"/>
              <a:t>air</a:t>
            </a:r>
            <a:r>
              <a:rPr lang="cs-CZ" sz="2500" dirty="0" smtClean="0"/>
              <a:t>.</a:t>
            </a:r>
            <a:endParaRPr lang="cs-CZ" sz="2500" dirty="0"/>
          </a:p>
          <a:p>
            <a:endParaRPr lang="cs-CZ" dirty="0"/>
          </a:p>
        </p:txBody>
      </p:sp>
      <p:pic>
        <p:nvPicPr>
          <p:cNvPr id="29698" name="Picture 2" descr="http://i.telegraph.co.uk/multimedia/archive/00440/news-graphics-2008-_440381a.jpg">
            <a:hlinkClick r:id="rId2"/>
          </p:cNvPr>
          <p:cNvPicPr>
            <a:picLocks noChangeAspect="1" noChangeArrowheads="1"/>
          </p:cNvPicPr>
          <p:nvPr/>
        </p:nvPicPr>
        <p:blipFill>
          <a:blip r:embed="rId3" cstate="print"/>
          <a:srcRect/>
          <a:stretch>
            <a:fillRect/>
          </a:stretch>
        </p:blipFill>
        <p:spPr bwMode="auto">
          <a:xfrm>
            <a:off x="5940152" y="4149080"/>
            <a:ext cx="2054708" cy="2027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u="sng" dirty="0" smtClean="0"/>
              <a:t>Easter</a:t>
            </a:r>
            <a:endParaRPr lang="cs-CZ" dirty="0"/>
          </a:p>
        </p:txBody>
      </p:sp>
      <p:sp>
        <p:nvSpPr>
          <p:cNvPr id="3" name="Zástupný symbol pro obsah 2"/>
          <p:cNvSpPr>
            <a:spLocks noGrp="1"/>
          </p:cNvSpPr>
          <p:nvPr>
            <p:ph idx="1"/>
          </p:nvPr>
        </p:nvSpPr>
        <p:spPr/>
        <p:txBody>
          <a:bodyPr>
            <a:normAutofit/>
          </a:bodyPr>
          <a:lstStyle/>
          <a:p>
            <a:r>
              <a:rPr lang="en-US" sz="2500" dirty="0" smtClean="0"/>
              <a:t>At </a:t>
            </a:r>
            <a:r>
              <a:rPr lang="en-US" sz="2500" dirty="0"/>
              <a:t>Easter time, the British celebrate the idea of new birth by giving each other chocolate Easter eggs which are opened and eaten on Easter Sunday. On Good Friday bakers sell hot cross </a:t>
            </a:r>
            <a:r>
              <a:rPr lang="en-US" sz="2500" dirty="0" smtClean="0"/>
              <a:t>buns</a:t>
            </a:r>
            <a:r>
              <a:rPr lang="cs-CZ" sz="2500" dirty="0" smtClean="0"/>
              <a:t>.</a:t>
            </a:r>
          </a:p>
          <a:p>
            <a:pPr>
              <a:buNone/>
            </a:pPr>
            <a:endParaRPr lang="cs-CZ" sz="2500" dirty="0"/>
          </a:p>
          <a:p>
            <a:r>
              <a:rPr lang="en-US" sz="2500" dirty="0" smtClean="0"/>
              <a:t>Easter Monday</a:t>
            </a:r>
            <a:r>
              <a:rPr lang="cs-CZ" sz="2500" dirty="0" smtClean="0"/>
              <a:t> </a:t>
            </a:r>
            <a:r>
              <a:rPr lang="en-US" sz="2500" dirty="0" smtClean="0"/>
              <a:t>– </a:t>
            </a:r>
            <a:r>
              <a:rPr lang="en-US" sz="2500" dirty="0"/>
              <a:t>many people travel to seaside, or they go to watch some </a:t>
            </a:r>
            <a:r>
              <a:rPr lang="en-US" sz="2500" dirty="0" smtClean="0"/>
              <a:t>sporting</a:t>
            </a:r>
            <a:r>
              <a:rPr lang="cs-CZ" sz="2500" dirty="0" smtClean="0"/>
              <a:t>.</a:t>
            </a:r>
            <a:endParaRPr lang="cs-CZ" sz="2500" dirty="0"/>
          </a:p>
          <a:p>
            <a:pPr>
              <a:buNone/>
            </a:pPr>
            <a:endParaRPr lang="cs-CZ" dirty="0"/>
          </a:p>
          <a:p>
            <a:endParaRPr lang="cs-CZ" dirty="0"/>
          </a:p>
        </p:txBody>
      </p:sp>
      <p:pic>
        <p:nvPicPr>
          <p:cNvPr id="28676" name="Picture 4" descr="http://s3.amazonaws.com/www-ordnancesurvey-co-uk/VL-20120327-165552.jpg">
            <a:hlinkClick r:id="rId2"/>
          </p:cNvPr>
          <p:cNvPicPr>
            <a:picLocks noChangeAspect="1" noChangeArrowheads="1"/>
          </p:cNvPicPr>
          <p:nvPr/>
        </p:nvPicPr>
        <p:blipFill>
          <a:blip r:embed="rId3" cstate="print"/>
          <a:srcRect/>
          <a:stretch>
            <a:fillRect/>
          </a:stretch>
        </p:blipFill>
        <p:spPr bwMode="auto">
          <a:xfrm>
            <a:off x="4932040" y="4293096"/>
            <a:ext cx="2851868" cy="1903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4000" u="sng" dirty="0" smtClean="0"/>
              <a:t>Guy Fawkes Day </a:t>
            </a:r>
            <a:endParaRPr lang="cs-CZ" sz="4000" u="sng" dirty="0"/>
          </a:p>
        </p:txBody>
      </p:sp>
      <p:sp>
        <p:nvSpPr>
          <p:cNvPr id="3" name="Zástupný symbol pro obsah 2"/>
          <p:cNvSpPr>
            <a:spLocks noGrp="1"/>
          </p:cNvSpPr>
          <p:nvPr>
            <p:ph idx="1"/>
          </p:nvPr>
        </p:nvSpPr>
        <p:spPr/>
        <p:txBody>
          <a:bodyPr>
            <a:normAutofit fontScale="92500" lnSpcReduction="10000"/>
          </a:bodyPr>
          <a:lstStyle/>
          <a:p>
            <a:r>
              <a:rPr lang="cs-CZ" sz="2800" dirty="0" smtClean="0"/>
              <a:t>5 </a:t>
            </a:r>
            <a:r>
              <a:rPr lang="cs-CZ" sz="2800" dirty="0" err="1" smtClean="0"/>
              <a:t>November</a:t>
            </a:r>
            <a:endParaRPr lang="cs-CZ" sz="2800" dirty="0" smtClean="0"/>
          </a:p>
          <a:p>
            <a:pPr>
              <a:buNone/>
            </a:pPr>
            <a:endParaRPr lang="cs-CZ" sz="2500" dirty="0" smtClean="0"/>
          </a:p>
          <a:p>
            <a:r>
              <a:rPr lang="en-US" sz="2500" dirty="0" smtClean="0"/>
              <a:t>In 1605 King James I. was on the throne. </a:t>
            </a:r>
            <a:r>
              <a:rPr lang="cs-CZ" sz="2500" dirty="0" smtClean="0"/>
              <a:t>H</a:t>
            </a:r>
            <a:r>
              <a:rPr lang="en-US" sz="2500" dirty="0" smtClean="0"/>
              <a:t>e was very unpopular with Roman Catholics. </a:t>
            </a:r>
            <a:r>
              <a:rPr lang="cs-CZ" sz="2500" dirty="0" err="1" smtClean="0"/>
              <a:t>They</a:t>
            </a:r>
            <a:r>
              <a:rPr lang="cs-CZ" sz="2500" dirty="0" smtClean="0"/>
              <a:t> </a:t>
            </a:r>
            <a:r>
              <a:rPr lang="en-US" sz="2500" dirty="0" smtClean="0"/>
              <a:t>planned to blow up the Houses of Parliament on 5th November</a:t>
            </a:r>
            <a:r>
              <a:rPr lang="cs-CZ" sz="2500" dirty="0" smtClean="0"/>
              <a:t>.</a:t>
            </a:r>
            <a:r>
              <a:rPr lang="en-US" sz="2500" dirty="0" smtClean="0"/>
              <a:t> 36 barrels of gun powder</a:t>
            </a:r>
            <a:r>
              <a:rPr lang="cs-CZ" sz="2500" dirty="0" smtClean="0"/>
              <a:t> u</a:t>
            </a:r>
            <a:r>
              <a:rPr lang="en-US" sz="2500" dirty="0" err="1" smtClean="0"/>
              <a:t>nder</a:t>
            </a:r>
            <a:r>
              <a:rPr lang="en-US" sz="2500" dirty="0" smtClean="0"/>
              <a:t> the House of Lords</a:t>
            </a:r>
            <a:r>
              <a:rPr lang="cs-CZ" sz="2500" dirty="0" smtClean="0"/>
              <a:t> </a:t>
            </a:r>
            <a:r>
              <a:rPr lang="en-US" sz="2500" dirty="0" smtClean="0"/>
              <a:t>were to be exploded by a man called Guy Fawkes </a:t>
            </a:r>
            <a:r>
              <a:rPr lang="cs-CZ" sz="2500" dirty="0" smtClean="0"/>
              <a:t>(</a:t>
            </a:r>
            <a:r>
              <a:rPr lang="en-US" sz="2500" dirty="0" smtClean="0"/>
              <a:t>arrested and hung</a:t>
            </a:r>
            <a:r>
              <a:rPr lang="cs-CZ" sz="2500" dirty="0" smtClean="0"/>
              <a:t>)</a:t>
            </a:r>
            <a:r>
              <a:rPr lang="en-US" sz="2500" dirty="0" smtClean="0"/>
              <a:t>.</a:t>
            </a:r>
            <a:endParaRPr lang="cs-CZ" sz="2500" dirty="0" smtClean="0"/>
          </a:p>
          <a:p>
            <a:pPr>
              <a:buNone/>
            </a:pPr>
            <a:endParaRPr lang="cs-CZ" sz="2500" dirty="0" smtClean="0"/>
          </a:p>
          <a:p>
            <a:r>
              <a:rPr lang="en-US" sz="2500" dirty="0" smtClean="0"/>
              <a:t>Since that day British celebrate </a:t>
            </a:r>
            <a:endParaRPr lang="cs-CZ" sz="2500" dirty="0" smtClean="0"/>
          </a:p>
          <a:p>
            <a:pPr>
              <a:buNone/>
            </a:pPr>
            <a:r>
              <a:rPr lang="cs-CZ" sz="2500" dirty="0" smtClean="0"/>
              <a:t>     </a:t>
            </a:r>
            <a:r>
              <a:rPr lang="en-US" sz="2500" dirty="0" smtClean="0"/>
              <a:t>5th November by burning dummy</a:t>
            </a:r>
            <a:endParaRPr lang="cs-CZ" sz="2500" dirty="0" smtClean="0"/>
          </a:p>
          <a:p>
            <a:pPr>
              <a:buNone/>
            </a:pPr>
            <a:r>
              <a:rPr lang="en-US" sz="2500" dirty="0" smtClean="0"/>
              <a:t> </a:t>
            </a:r>
            <a:r>
              <a:rPr lang="cs-CZ" sz="2500" dirty="0" smtClean="0"/>
              <a:t>     </a:t>
            </a:r>
            <a:r>
              <a:rPr lang="en-US" sz="2500" dirty="0" smtClean="0"/>
              <a:t>made of straw and old clothes, </a:t>
            </a:r>
            <a:endParaRPr lang="cs-CZ" sz="2500" dirty="0" smtClean="0"/>
          </a:p>
          <a:p>
            <a:pPr>
              <a:buNone/>
            </a:pPr>
            <a:r>
              <a:rPr lang="cs-CZ" sz="2500" dirty="0" smtClean="0"/>
              <a:t>      </a:t>
            </a:r>
            <a:r>
              <a:rPr lang="en-US" sz="2500" dirty="0" smtClean="0"/>
              <a:t>on a fire, </a:t>
            </a:r>
            <a:r>
              <a:rPr lang="cs-CZ" sz="2500" dirty="0" err="1" smtClean="0"/>
              <a:t>and</a:t>
            </a:r>
            <a:r>
              <a:rPr lang="cs-CZ" sz="2500" dirty="0" smtClean="0"/>
              <a:t> </a:t>
            </a:r>
            <a:r>
              <a:rPr lang="cs-CZ" sz="2500" dirty="0" err="1" smtClean="0"/>
              <a:t>they</a:t>
            </a:r>
            <a:r>
              <a:rPr lang="en-US" sz="2500" dirty="0" smtClean="0"/>
              <a:t> let off fireworks.</a:t>
            </a:r>
            <a:endParaRPr lang="cs-CZ" sz="2500" dirty="0"/>
          </a:p>
        </p:txBody>
      </p:sp>
      <p:pic>
        <p:nvPicPr>
          <p:cNvPr id="27650" name="Picture 2" descr="http://www.fox-and-parrot.com/images/guyfawkes_bonfire.jpg">
            <a:hlinkClick r:id="rId2"/>
          </p:cNvPr>
          <p:cNvPicPr>
            <a:picLocks noChangeAspect="1" noChangeArrowheads="1"/>
          </p:cNvPicPr>
          <p:nvPr/>
        </p:nvPicPr>
        <p:blipFill>
          <a:blip r:embed="rId3" cstate="print"/>
          <a:srcRect/>
          <a:stretch>
            <a:fillRect/>
          </a:stretch>
        </p:blipFill>
        <p:spPr bwMode="auto">
          <a:xfrm>
            <a:off x="5724128" y="3933056"/>
            <a:ext cx="2703969" cy="2305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12000" r="-1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err="1" smtClean="0">
                <a:ln>
                  <a:solidFill>
                    <a:schemeClr val="bg1"/>
                  </a:solidFill>
                </a:ln>
              </a:rPr>
              <a:t>The</a:t>
            </a:r>
            <a:r>
              <a:rPr lang="cs-CZ" sz="6000" b="1" dirty="0" smtClean="0">
                <a:ln>
                  <a:solidFill>
                    <a:schemeClr val="bg1"/>
                  </a:solidFill>
                </a:ln>
              </a:rPr>
              <a:t> </a:t>
            </a:r>
            <a:r>
              <a:rPr lang="cs-CZ" sz="6000" b="1" dirty="0" err="1" smtClean="0">
                <a:ln>
                  <a:solidFill>
                    <a:schemeClr val="bg1"/>
                  </a:solidFill>
                </a:ln>
              </a:rPr>
              <a:t>Czech</a:t>
            </a:r>
            <a:r>
              <a:rPr lang="cs-CZ" sz="6000" b="1" dirty="0" smtClean="0">
                <a:ln>
                  <a:solidFill>
                    <a:schemeClr val="bg1"/>
                  </a:solidFill>
                </a:ln>
              </a:rPr>
              <a:t> </a:t>
            </a:r>
            <a:r>
              <a:rPr lang="cs-CZ" sz="6000" b="1" dirty="0" err="1" smtClean="0">
                <a:ln>
                  <a:solidFill>
                    <a:schemeClr val="bg1"/>
                  </a:solidFill>
                </a:ln>
              </a:rPr>
              <a:t>Republic</a:t>
            </a:r>
            <a:endParaRPr lang="cs-CZ" sz="6000" b="1" dirty="0">
              <a:ln>
                <a:solidFill>
                  <a:schemeClr val="bg1"/>
                </a:solidFill>
              </a:ln>
            </a:endParaRPr>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New </a:t>
            </a:r>
            <a:r>
              <a:rPr lang="cs-CZ" u="sng" dirty="0" err="1" smtClean="0"/>
              <a:t>Year</a:t>
            </a:r>
            <a:r>
              <a:rPr lang="cs-CZ" u="sng" dirty="0" smtClean="0"/>
              <a:t>´s </a:t>
            </a:r>
            <a:r>
              <a:rPr lang="cs-CZ" u="sng" dirty="0" err="1" smtClean="0"/>
              <a:t>Day</a:t>
            </a:r>
            <a:endParaRPr lang="cs-CZ" dirty="0"/>
          </a:p>
        </p:txBody>
      </p:sp>
      <p:sp>
        <p:nvSpPr>
          <p:cNvPr id="3" name="Zástupný symbol pro obsah 2"/>
          <p:cNvSpPr>
            <a:spLocks noGrp="1"/>
          </p:cNvSpPr>
          <p:nvPr>
            <p:ph idx="1"/>
          </p:nvPr>
        </p:nvSpPr>
        <p:spPr/>
        <p:txBody>
          <a:bodyPr/>
          <a:lstStyle/>
          <a:p>
            <a:r>
              <a:rPr lang="cs-CZ" sz="2800" dirty="0" err="1" smtClean="0"/>
              <a:t>We</a:t>
            </a:r>
            <a:r>
              <a:rPr lang="cs-CZ" sz="2800" dirty="0" smtClean="0"/>
              <a:t> </a:t>
            </a:r>
            <a:r>
              <a:rPr lang="cs-CZ" sz="2800" dirty="0" err="1"/>
              <a:t>eat</a:t>
            </a:r>
            <a:r>
              <a:rPr lang="cs-CZ" sz="2800" dirty="0"/>
              <a:t> </a:t>
            </a:r>
            <a:r>
              <a:rPr lang="cs-CZ" sz="2800" dirty="0" err="1"/>
              <a:t>soup</a:t>
            </a:r>
            <a:r>
              <a:rPr lang="cs-CZ" sz="2800" dirty="0"/>
              <a:t> </a:t>
            </a:r>
            <a:r>
              <a:rPr lang="cs-CZ" sz="2800" dirty="0" err="1"/>
              <a:t>from</a:t>
            </a:r>
            <a:r>
              <a:rPr lang="cs-CZ" sz="2800" dirty="0"/>
              <a:t> </a:t>
            </a:r>
            <a:r>
              <a:rPr lang="cs-CZ" sz="2800" dirty="0" err="1"/>
              <a:t>lentils</a:t>
            </a:r>
            <a:r>
              <a:rPr lang="cs-CZ" sz="2800" dirty="0"/>
              <a:t> </a:t>
            </a:r>
            <a:r>
              <a:rPr lang="cs-CZ" sz="2800" dirty="0" err="1" smtClean="0"/>
              <a:t>for</a:t>
            </a:r>
            <a:r>
              <a:rPr lang="cs-CZ" sz="2800" dirty="0" smtClean="0"/>
              <a:t> </a:t>
            </a:r>
            <a:r>
              <a:rPr lang="cs-CZ" sz="2800" dirty="0" err="1"/>
              <a:t>having</a:t>
            </a:r>
            <a:r>
              <a:rPr lang="cs-CZ" sz="2800" dirty="0"/>
              <a:t> </a:t>
            </a:r>
            <a:r>
              <a:rPr lang="cs-CZ" sz="2800" dirty="0" err="1"/>
              <a:t>enough</a:t>
            </a:r>
            <a:r>
              <a:rPr lang="cs-CZ" sz="2800" dirty="0"/>
              <a:t> money </a:t>
            </a:r>
            <a:r>
              <a:rPr lang="cs-CZ" sz="2800" dirty="0" err="1"/>
              <a:t>during</a:t>
            </a:r>
            <a:r>
              <a:rPr lang="cs-CZ" sz="2800" dirty="0"/>
              <a:t> </a:t>
            </a:r>
            <a:r>
              <a:rPr lang="cs-CZ" sz="2800" dirty="0" err="1"/>
              <a:t>the</a:t>
            </a:r>
            <a:r>
              <a:rPr lang="cs-CZ" sz="2800" dirty="0"/>
              <a:t> </a:t>
            </a:r>
            <a:r>
              <a:rPr lang="cs-CZ" sz="2800" dirty="0" err="1"/>
              <a:t>year</a:t>
            </a:r>
            <a:r>
              <a:rPr lang="cs-CZ" sz="2800" dirty="0"/>
              <a:t>.</a:t>
            </a:r>
          </a:p>
          <a:p>
            <a:pPr>
              <a:buNone/>
            </a:pPr>
            <a:endParaRPr lang="cs-CZ" dirty="0"/>
          </a:p>
        </p:txBody>
      </p:sp>
      <p:pic>
        <p:nvPicPr>
          <p:cNvPr id="25602" name="Picture 2" descr="http://files.srpsmysarna.cz/200000081-9cda09fd39/pf2013.png">
            <a:hlinkClick r:id="rId2"/>
          </p:cNvPr>
          <p:cNvPicPr>
            <a:picLocks noChangeAspect="1" noChangeArrowheads="1"/>
          </p:cNvPicPr>
          <p:nvPr/>
        </p:nvPicPr>
        <p:blipFill>
          <a:blip r:embed="rId3" cstate="print"/>
          <a:srcRect/>
          <a:stretch>
            <a:fillRect/>
          </a:stretch>
        </p:blipFill>
        <p:spPr bwMode="auto">
          <a:xfrm>
            <a:off x="1907704" y="3068960"/>
            <a:ext cx="4968552" cy="25637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0000"/>
            <a:lum/>
          </a:blip>
          <a:srcRect/>
          <a:stretch>
            <a:fillRect l="-11000" r="-11000"/>
          </a:stretch>
        </a:blipFill>
        <a:effectLst/>
      </p:bgPr>
    </p:bg>
    <p:spTree>
      <p:nvGrpSpPr>
        <p:cNvPr id="1" name=""/>
        <p:cNvGrpSpPr/>
        <p:nvPr/>
      </p:nvGrpSpPr>
      <p:grpSpPr>
        <a:xfrm>
          <a:off x="0" y="0"/>
          <a:ext cx="0" cy="0"/>
          <a:chOff x="0" y="0"/>
          <a:chExt cx="0" cy="0"/>
        </a:xfrm>
      </p:grpSpPr>
      <p:sp>
        <p:nvSpPr>
          <p:cNvPr id="5" name="Obdélník 4"/>
          <p:cNvSpPr/>
          <p:nvPr/>
        </p:nvSpPr>
        <p:spPr>
          <a:xfrm>
            <a:off x="1187624" y="2420888"/>
            <a:ext cx="6548300" cy="1846659"/>
          </a:xfrm>
          <a:prstGeom prst="rect">
            <a:avLst/>
          </a:prstGeom>
          <a:noFill/>
        </p:spPr>
        <p:txBody>
          <a:bodyPr wrap="square" lIns="91440" tIns="45720" rIns="91440" bIns="45720">
            <a:spAutoFit/>
          </a:bodyPr>
          <a:lstStyle/>
          <a:p>
            <a:pPr algn="ctr"/>
            <a:r>
              <a:rPr lang="cs-CZ" sz="6000" b="1" spc="300" dirty="0" err="1" smtClean="0">
                <a:ln w="17780" cmpd="sng">
                  <a:solidFill>
                    <a:srgbClr val="FFFFFF"/>
                  </a:solidFill>
                  <a:prstDash val="solid"/>
                  <a:miter lim="800000"/>
                </a:ln>
                <a:solidFill>
                  <a:sysClr val="windowText" lastClr="000000"/>
                </a:solidFill>
                <a:effectLst>
                  <a:outerShdw blurRad="50800" algn="tl" rotWithShape="0">
                    <a:srgbClr val="000000"/>
                  </a:outerShdw>
                </a:effectLst>
              </a:rPr>
              <a:t>The</a:t>
            </a:r>
            <a:r>
              <a:rPr lang="cs-CZ" sz="6000" b="1" spc="300"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 </a:t>
            </a:r>
            <a:r>
              <a:rPr lang="cs-CZ" sz="6000" b="1" spc="300" dirty="0" err="1" smtClean="0">
                <a:ln w="17780" cmpd="sng">
                  <a:solidFill>
                    <a:srgbClr val="FFFFFF"/>
                  </a:solidFill>
                  <a:prstDash val="solid"/>
                  <a:miter lim="800000"/>
                </a:ln>
                <a:solidFill>
                  <a:sysClr val="windowText" lastClr="000000"/>
                </a:solidFill>
                <a:effectLst>
                  <a:outerShdw blurRad="50800" algn="tl" rotWithShape="0">
                    <a:srgbClr val="000000"/>
                  </a:outerShdw>
                </a:effectLst>
              </a:rPr>
              <a:t>United</a:t>
            </a:r>
            <a:r>
              <a:rPr lang="cs-CZ" sz="6000" b="1" spc="300"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 </a:t>
            </a:r>
            <a:r>
              <a:rPr lang="cs-CZ" sz="6000" b="1" spc="300" dirty="0" err="1" smtClean="0">
                <a:ln w="17780" cmpd="sng">
                  <a:solidFill>
                    <a:srgbClr val="FFFFFF"/>
                  </a:solidFill>
                  <a:prstDash val="solid"/>
                  <a:miter lim="800000"/>
                </a:ln>
                <a:solidFill>
                  <a:sysClr val="windowText" lastClr="000000"/>
                </a:solidFill>
                <a:effectLst>
                  <a:outerShdw blurRad="50800" algn="tl" rotWithShape="0">
                    <a:srgbClr val="000000"/>
                  </a:outerShdw>
                </a:effectLst>
              </a:rPr>
              <a:t>States</a:t>
            </a:r>
            <a:r>
              <a:rPr lang="cs-CZ" sz="6000" b="1" spc="300" dirty="0" smtClean="0">
                <a:ln w="17780" cmpd="sng">
                  <a:solidFill>
                    <a:srgbClr val="FFFFFF"/>
                  </a:solidFill>
                  <a:prstDash val="solid"/>
                  <a:miter lim="800000"/>
                </a:ln>
                <a:solidFill>
                  <a:sysClr val="windowText" lastClr="000000"/>
                </a:solidFill>
                <a:effectLst>
                  <a:outerShdw blurRad="50800" algn="tl" rotWithShape="0">
                    <a:srgbClr val="000000"/>
                  </a:outerShdw>
                </a:effectLst>
              </a:rPr>
              <a:t> </a:t>
            </a:r>
            <a:endParaRPr lang="cs-CZ" sz="6000" b="1" cap="none" spc="300" dirty="0" smtClean="0">
              <a:ln w="17780" cmpd="sng">
                <a:solidFill>
                  <a:srgbClr val="FFFFFF"/>
                </a:solidFill>
                <a:prstDash val="solid"/>
                <a:miter lim="800000"/>
              </a:ln>
              <a:solidFill>
                <a:sysClr val="windowText" lastClr="000000"/>
              </a:solidFill>
              <a:effectLst>
                <a:outerShdw blurRad="50800" algn="tl" rotWithShape="0">
                  <a:srgbClr val="000000"/>
                </a:outerShdw>
              </a:effectLst>
            </a:endParaRPr>
          </a:p>
          <a:p>
            <a:pPr algn="ctr"/>
            <a:endParaRPr lang="cs-CZ" sz="5400" b="1" cap="none" spc="0" dirty="0">
              <a:ln w="17780" cmpd="sng">
                <a:solidFill>
                  <a:srgbClr val="FFFFFF"/>
                </a:solidFill>
                <a:prstDash val="solid"/>
                <a:miter lim="800000"/>
              </a:ln>
              <a:solidFill>
                <a:sysClr val="windowText" lastClr="000000"/>
              </a:solidFill>
              <a:effectLst>
                <a:outerShdw blurRad="50800" algn="tl" rotWithShape="0">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lstStyle/>
          <a:p>
            <a:r>
              <a:rPr lang="en-US" u="sng" dirty="0" err="1" smtClean="0"/>
              <a:t>Easte</a:t>
            </a:r>
            <a:r>
              <a:rPr lang="cs-CZ" u="sng" dirty="0" smtClean="0"/>
              <a:t>r</a:t>
            </a:r>
            <a:endParaRPr lang="cs-CZ" u="sng" dirty="0"/>
          </a:p>
        </p:txBody>
      </p:sp>
      <p:sp>
        <p:nvSpPr>
          <p:cNvPr id="3" name="Zástupný symbol pro obsah 2"/>
          <p:cNvSpPr>
            <a:spLocks noGrp="1"/>
          </p:cNvSpPr>
          <p:nvPr>
            <p:ph idx="1"/>
          </p:nvPr>
        </p:nvSpPr>
        <p:spPr>
          <a:xfrm>
            <a:off x="457200" y="1412776"/>
            <a:ext cx="8229600" cy="4896544"/>
          </a:xfrm>
        </p:spPr>
        <p:txBody>
          <a:bodyPr>
            <a:normAutofit fontScale="77500" lnSpcReduction="20000"/>
          </a:bodyPr>
          <a:lstStyle/>
          <a:p>
            <a:r>
              <a:rPr lang="en-US" dirty="0" smtClean="0"/>
              <a:t>This  time is celebrated especially in Christian families. </a:t>
            </a:r>
            <a:endParaRPr lang="cs-CZ" dirty="0" smtClean="0"/>
          </a:p>
          <a:p>
            <a:pPr>
              <a:buNone/>
            </a:pPr>
            <a:endParaRPr lang="cs-CZ" dirty="0" smtClean="0"/>
          </a:p>
          <a:p>
            <a:r>
              <a:rPr lang="en-US" dirty="0" smtClean="0"/>
              <a:t>On Easter Monday boys come to houses begging for eggs and sweets while saying special carol, they hold braided whip made from willow twigs, which they use to hit girls. This is done for girls being pretty.</a:t>
            </a:r>
            <a:r>
              <a:rPr lang="cs-CZ" dirty="0" smtClean="0"/>
              <a:t> </a:t>
            </a:r>
            <a:r>
              <a:rPr lang="en-US" dirty="0" smtClean="0"/>
              <a:t>People give them </a:t>
            </a:r>
            <a:r>
              <a:rPr lang="en-US" dirty="0" err="1" smtClean="0"/>
              <a:t>coloured</a:t>
            </a:r>
            <a:r>
              <a:rPr lang="cs-CZ" dirty="0" smtClean="0"/>
              <a:t> </a:t>
            </a:r>
            <a:r>
              <a:rPr lang="en-US" dirty="0" smtClean="0"/>
              <a:t>eggs.</a:t>
            </a:r>
            <a:endParaRPr lang="cs-CZ" dirty="0" smtClean="0"/>
          </a:p>
          <a:p>
            <a:pPr>
              <a:buNone/>
            </a:pPr>
            <a:endParaRPr lang="cs-CZ" dirty="0" smtClean="0"/>
          </a:p>
          <a:p>
            <a:r>
              <a:rPr lang="en-US" dirty="0" smtClean="0"/>
              <a:t>We traditionally bake a small </a:t>
            </a:r>
            <a:endParaRPr lang="cs-CZ" dirty="0" smtClean="0"/>
          </a:p>
          <a:p>
            <a:pPr>
              <a:buNone/>
            </a:pPr>
            <a:r>
              <a:rPr lang="cs-CZ" dirty="0" smtClean="0"/>
              <a:t>     c</a:t>
            </a:r>
            <a:r>
              <a:rPr lang="en-US" dirty="0" err="1" smtClean="0"/>
              <a:t>ake</a:t>
            </a:r>
            <a:r>
              <a:rPr lang="en-US" dirty="0" smtClean="0"/>
              <a:t> called lamb, which is </a:t>
            </a:r>
            <a:endParaRPr lang="cs-CZ" dirty="0" smtClean="0"/>
          </a:p>
          <a:p>
            <a:pPr>
              <a:buNone/>
            </a:pPr>
            <a:r>
              <a:rPr lang="cs-CZ" dirty="0"/>
              <a:t> </a:t>
            </a:r>
            <a:r>
              <a:rPr lang="cs-CZ" dirty="0" smtClean="0"/>
              <a:t>     </a:t>
            </a:r>
            <a:r>
              <a:rPr lang="en-US" dirty="0" smtClean="0"/>
              <a:t>covered by chocolate. </a:t>
            </a:r>
            <a:endParaRPr lang="cs-CZ" dirty="0" smtClean="0"/>
          </a:p>
          <a:p>
            <a:pPr>
              <a:buNone/>
            </a:pPr>
            <a:endParaRPr lang="cs-CZ" dirty="0"/>
          </a:p>
          <a:p>
            <a:r>
              <a:rPr lang="en-US" dirty="0" smtClean="0"/>
              <a:t>On Easter Day  people usually have turkey with stuffing.</a:t>
            </a:r>
            <a:endParaRPr lang="cs-CZ" dirty="0"/>
          </a:p>
        </p:txBody>
      </p:sp>
      <p:pic>
        <p:nvPicPr>
          <p:cNvPr id="7172" name="Picture 4" descr="http://vanoce-silvestr.cz/media/images/v87.jpg">
            <a:hlinkClick r:id="rId2"/>
          </p:cNvPr>
          <p:cNvPicPr>
            <a:picLocks noChangeAspect="1" noChangeArrowheads="1"/>
          </p:cNvPicPr>
          <p:nvPr/>
        </p:nvPicPr>
        <p:blipFill>
          <a:blip r:embed="rId3" cstate="print"/>
          <a:srcRect/>
          <a:stretch>
            <a:fillRect/>
          </a:stretch>
        </p:blipFill>
        <p:spPr bwMode="auto">
          <a:xfrm>
            <a:off x="5076056" y="3717032"/>
            <a:ext cx="2736304" cy="164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u="sng" dirty="0" smtClean="0"/>
              <a:t>The Day of Slavic Apostles </a:t>
            </a:r>
            <a:r>
              <a:rPr lang="cs-CZ" u="sng" dirty="0" smtClean="0"/>
              <a:t/>
            </a:r>
            <a:br>
              <a:rPr lang="cs-CZ" u="sng" dirty="0" smtClean="0"/>
            </a:br>
            <a:r>
              <a:rPr lang="en-US" u="sng" dirty="0" smtClean="0"/>
              <a:t>Cyril and </a:t>
            </a:r>
            <a:r>
              <a:rPr lang="en-US" u="sng" dirty="0" err="1" smtClean="0"/>
              <a:t>Methodus</a:t>
            </a:r>
            <a:endParaRPr lang="cs-CZ" u="sng" dirty="0"/>
          </a:p>
        </p:txBody>
      </p:sp>
      <p:sp>
        <p:nvSpPr>
          <p:cNvPr id="3" name="Zástupný symbol pro obsah 2"/>
          <p:cNvSpPr>
            <a:spLocks noGrp="1"/>
          </p:cNvSpPr>
          <p:nvPr>
            <p:ph idx="1"/>
          </p:nvPr>
        </p:nvSpPr>
        <p:spPr/>
        <p:txBody>
          <a:bodyPr>
            <a:normAutofit/>
          </a:bodyPr>
          <a:lstStyle/>
          <a:p>
            <a:r>
              <a:rPr lang="cs-CZ" sz="2700" dirty="0" err="1" smtClean="0"/>
              <a:t>5</a:t>
            </a:r>
            <a:r>
              <a:rPr lang="cs-CZ" sz="2700" baseline="30000" dirty="0" err="1" smtClean="0"/>
              <a:t>th</a:t>
            </a:r>
            <a:r>
              <a:rPr lang="cs-CZ" sz="2700" baseline="30000" dirty="0" smtClean="0"/>
              <a:t> </a:t>
            </a:r>
            <a:r>
              <a:rPr lang="en-US" sz="2700" dirty="0" smtClean="0"/>
              <a:t>July </a:t>
            </a:r>
            <a:endParaRPr lang="cs-CZ" sz="2700" dirty="0" smtClean="0"/>
          </a:p>
          <a:p>
            <a:pPr>
              <a:buNone/>
            </a:pPr>
            <a:endParaRPr lang="cs-CZ" sz="2700" dirty="0" smtClean="0"/>
          </a:p>
          <a:p>
            <a:r>
              <a:rPr lang="en-US" sz="2700" dirty="0" smtClean="0"/>
              <a:t>This day we commemorate the arrival of Slavic apostles Cyril and </a:t>
            </a:r>
            <a:r>
              <a:rPr lang="en-US" sz="2700" dirty="0" err="1" smtClean="0"/>
              <a:t>Methodus</a:t>
            </a:r>
            <a:r>
              <a:rPr lang="en-US" sz="2700" dirty="0" smtClean="0"/>
              <a:t> who came to  the </a:t>
            </a:r>
            <a:r>
              <a:rPr lang="en-US" sz="2700" dirty="0" err="1" smtClean="0"/>
              <a:t>Greatmoravian</a:t>
            </a:r>
            <a:r>
              <a:rPr lang="en-US" sz="2700" dirty="0" smtClean="0"/>
              <a:t> empire to spread out the Christianity. They came in 863 for appeal of prince </a:t>
            </a:r>
            <a:r>
              <a:rPr lang="en-US" sz="2700" dirty="0" err="1" smtClean="0"/>
              <a:t>Rastislav</a:t>
            </a:r>
            <a:r>
              <a:rPr lang="en-US" sz="2700" dirty="0" smtClean="0"/>
              <a:t>. They spread out Christianity in a special </a:t>
            </a:r>
            <a:r>
              <a:rPr lang="en-US" sz="2700" dirty="0" err="1" smtClean="0"/>
              <a:t>languge</a:t>
            </a:r>
            <a:r>
              <a:rPr lang="en-US" sz="2700" dirty="0" smtClean="0"/>
              <a:t> which was easy for ordinary people to understand it</a:t>
            </a:r>
            <a:r>
              <a:rPr lang="en-US" sz="2500" dirty="0" smtClean="0"/>
              <a:t>.</a:t>
            </a:r>
            <a:endParaRPr lang="cs-CZ" sz="2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4000" u="sng" dirty="0" smtClean="0"/>
              <a:t>The Day of </a:t>
            </a:r>
            <a:r>
              <a:rPr lang="en-US" sz="4000" u="sng" dirty="0" err="1" smtClean="0"/>
              <a:t>Mistr</a:t>
            </a:r>
            <a:r>
              <a:rPr lang="en-US" sz="4000" u="sng" dirty="0" smtClean="0"/>
              <a:t> Jan Hus</a:t>
            </a:r>
            <a:endParaRPr lang="cs-CZ" sz="4000" u="sng" dirty="0"/>
          </a:p>
        </p:txBody>
      </p:sp>
      <p:sp>
        <p:nvSpPr>
          <p:cNvPr id="3" name="Zástupný symbol pro obsah 2"/>
          <p:cNvSpPr>
            <a:spLocks noGrp="1"/>
          </p:cNvSpPr>
          <p:nvPr>
            <p:ph idx="1"/>
          </p:nvPr>
        </p:nvSpPr>
        <p:spPr/>
        <p:txBody>
          <a:bodyPr>
            <a:normAutofit/>
          </a:bodyPr>
          <a:lstStyle/>
          <a:p>
            <a:r>
              <a:rPr lang="en-US" sz="2700" dirty="0" smtClean="0"/>
              <a:t>6</a:t>
            </a:r>
            <a:r>
              <a:rPr lang="en-US" sz="2700" baseline="30000" dirty="0" smtClean="0"/>
              <a:t>th</a:t>
            </a:r>
            <a:r>
              <a:rPr lang="en-US" sz="2700" dirty="0" smtClean="0"/>
              <a:t> July</a:t>
            </a:r>
            <a:endParaRPr lang="cs-CZ" sz="2700" dirty="0" smtClean="0"/>
          </a:p>
          <a:p>
            <a:endParaRPr lang="cs-CZ" sz="2700" dirty="0" smtClean="0"/>
          </a:p>
          <a:p>
            <a:r>
              <a:rPr lang="en-US" sz="2700" dirty="0" smtClean="0"/>
              <a:t> This day we commemorate the burnt of </a:t>
            </a:r>
            <a:r>
              <a:rPr lang="en-US" sz="2700" dirty="0" err="1" smtClean="0"/>
              <a:t>Mistr</a:t>
            </a:r>
            <a:r>
              <a:rPr lang="en-US" sz="2700" dirty="0" smtClean="0"/>
              <a:t> Jan Hus who was burnt in 1415. He was the propagator of Christianity and he preached his religion in </a:t>
            </a:r>
            <a:r>
              <a:rPr lang="en-US" sz="2700" dirty="0" err="1" smtClean="0"/>
              <a:t>Bethlem</a:t>
            </a:r>
            <a:r>
              <a:rPr lang="en-US" sz="2700" dirty="0" smtClean="0"/>
              <a:t> </a:t>
            </a:r>
            <a:r>
              <a:rPr lang="en-US" sz="2700" dirty="0" err="1" smtClean="0"/>
              <a:t>Chappel</a:t>
            </a:r>
            <a:r>
              <a:rPr lang="en-US" sz="2700" dirty="0" smtClean="0"/>
              <a:t> in Prague. He was accused of bad preaching and</a:t>
            </a:r>
            <a:r>
              <a:rPr lang="cs-CZ" sz="2700" dirty="0" smtClean="0"/>
              <a:t> 6.7.1415</a:t>
            </a:r>
            <a:r>
              <a:rPr lang="en-US" sz="2700" dirty="0" smtClean="0"/>
              <a:t> he was burnt.</a:t>
            </a:r>
            <a:endParaRPr lang="cs-CZ" sz="27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u="sng" dirty="0" smtClean="0"/>
              <a:t>17th November </a:t>
            </a:r>
            <a:endParaRPr lang="cs-CZ" u="sng" dirty="0"/>
          </a:p>
        </p:txBody>
      </p:sp>
      <p:sp>
        <p:nvSpPr>
          <p:cNvPr id="3" name="Zástupný symbol pro obsah 2"/>
          <p:cNvSpPr>
            <a:spLocks noGrp="1"/>
          </p:cNvSpPr>
          <p:nvPr>
            <p:ph idx="1"/>
          </p:nvPr>
        </p:nvSpPr>
        <p:spPr>
          <a:xfrm>
            <a:off x="457200" y="1412776"/>
            <a:ext cx="8229600" cy="4968552"/>
          </a:xfrm>
        </p:spPr>
        <p:txBody>
          <a:bodyPr>
            <a:normAutofit fontScale="77500" lnSpcReduction="20000"/>
          </a:bodyPr>
          <a:lstStyle/>
          <a:p>
            <a:r>
              <a:rPr lang="cs-CZ" dirty="0" smtClean="0"/>
              <a:t>On </a:t>
            </a:r>
            <a:r>
              <a:rPr lang="en-US" dirty="0" smtClean="0"/>
              <a:t>17</a:t>
            </a:r>
            <a:r>
              <a:rPr lang="en-US" baseline="30000" dirty="0" smtClean="0"/>
              <a:t>th</a:t>
            </a:r>
            <a:r>
              <a:rPr lang="en-US" dirty="0" smtClean="0"/>
              <a:t> November 1939 was </a:t>
            </a:r>
            <a:r>
              <a:rPr lang="en-US" dirty="0" err="1" smtClean="0"/>
              <a:t>burried</a:t>
            </a:r>
            <a:r>
              <a:rPr lang="en-US" dirty="0" smtClean="0"/>
              <a:t> a victim of Nazism - a student Jan </a:t>
            </a:r>
            <a:r>
              <a:rPr lang="en-US" dirty="0" err="1" smtClean="0"/>
              <a:t>Opletal</a:t>
            </a:r>
            <a:r>
              <a:rPr lang="en-US" dirty="0" smtClean="0"/>
              <a:t>.</a:t>
            </a:r>
            <a:endParaRPr lang="cs-CZ" dirty="0" smtClean="0"/>
          </a:p>
          <a:p>
            <a:pPr>
              <a:buNone/>
            </a:pPr>
            <a:endParaRPr lang="cs-CZ" sz="1300" dirty="0" smtClean="0"/>
          </a:p>
          <a:p>
            <a:r>
              <a:rPr lang="en-US" dirty="0" smtClean="0"/>
              <a:t> International Day of Students.</a:t>
            </a:r>
            <a:endParaRPr lang="cs-CZ" dirty="0" smtClean="0"/>
          </a:p>
          <a:p>
            <a:pPr>
              <a:buNone/>
            </a:pPr>
            <a:endParaRPr lang="cs-CZ" sz="1200" dirty="0" smtClean="0"/>
          </a:p>
          <a:p>
            <a:r>
              <a:rPr lang="en-US" dirty="0" smtClean="0"/>
              <a:t> 50 years after the funeral of Jan </a:t>
            </a:r>
            <a:r>
              <a:rPr lang="en-US" dirty="0" err="1" smtClean="0"/>
              <a:t>Opletal</a:t>
            </a:r>
            <a:r>
              <a:rPr lang="en-US" dirty="0" smtClean="0"/>
              <a:t>, students decided to make a demonstration. They went to the centre of the city - one of the students was killed.</a:t>
            </a:r>
            <a:endParaRPr lang="cs-CZ" dirty="0" smtClean="0"/>
          </a:p>
          <a:p>
            <a:endParaRPr lang="cs-CZ" dirty="0"/>
          </a:p>
          <a:p>
            <a:r>
              <a:rPr lang="en-US" dirty="0" smtClean="0"/>
              <a:t> This supported many other people to show what they thought about the political system in our </a:t>
            </a:r>
            <a:r>
              <a:rPr lang="en-US" dirty="0" err="1" smtClean="0"/>
              <a:t>coutry</a:t>
            </a:r>
            <a:r>
              <a:rPr lang="en-US" dirty="0" smtClean="0"/>
              <a:t>. They went to streets and clinked with their keys. This finished the </a:t>
            </a:r>
            <a:r>
              <a:rPr lang="en-US" dirty="0" err="1" smtClean="0"/>
              <a:t>comunism</a:t>
            </a:r>
            <a:r>
              <a:rPr lang="en-US" dirty="0" smtClean="0"/>
              <a:t>  and our country went on to democracy. </a:t>
            </a:r>
            <a:endParaRPr lang="cs-CZ" dirty="0" smtClean="0"/>
          </a:p>
          <a:p>
            <a:endParaRPr lang="cs-CZ" dirty="0" smtClean="0"/>
          </a:p>
          <a:p>
            <a:r>
              <a:rPr lang="en-US" dirty="0" smtClean="0"/>
              <a:t>  17th November 1989 = velvet Revolution.</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6800" b="1" dirty="0" err="1" smtClean="0">
                <a:ln>
                  <a:solidFill>
                    <a:schemeClr val="bg1"/>
                  </a:solidFill>
                </a:ln>
              </a:rPr>
              <a:t>Christmas</a:t>
            </a:r>
            <a:r>
              <a:rPr lang="cs-CZ" b="1" dirty="0" smtClean="0">
                <a:ln>
                  <a:solidFill>
                    <a:schemeClr val="bg1"/>
                  </a:solidFill>
                </a:ln>
              </a:rPr>
              <a:t> </a:t>
            </a:r>
            <a:endParaRPr lang="cs-CZ" b="1" dirty="0">
              <a:ln>
                <a:solidFill>
                  <a:schemeClr val="bg1"/>
                </a:solidFill>
              </a:ln>
            </a:endParaRPr>
          </a:p>
        </p:txBody>
      </p:sp>
      <p:sp>
        <p:nvSpPr>
          <p:cNvPr id="3" name="Podnadpis 2"/>
          <p:cNvSpPr>
            <a:spLocks noGrp="1"/>
          </p:cNvSpPr>
          <p:nvPr>
            <p:ph type="subTitle" idx="1"/>
          </p:nvPr>
        </p:nvSpPr>
        <p:spPr/>
        <p:txBody>
          <a:bodyPr/>
          <a:lstStyle/>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Christmas</a:t>
            </a:r>
            <a:r>
              <a:rPr lang="cs-CZ" u="sng" dirty="0" smtClean="0"/>
              <a:t> </a:t>
            </a:r>
            <a:endParaRPr lang="en-US" u="sng" dirty="0"/>
          </a:p>
        </p:txBody>
      </p:sp>
      <p:sp>
        <p:nvSpPr>
          <p:cNvPr id="3" name="Zástupný symbol pro obsah 2"/>
          <p:cNvSpPr>
            <a:spLocks noGrp="1"/>
          </p:cNvSpPr>
          <p:nvPr>
            <p:ph idx="1"/>
          </p:nvPr>
        </p:nvSpPr>
        <p:spPr/>
        <p:txBody>
          <a:bodyPr>
            <a:normAutofit fontScale="85000" lnSpcReduction="20000"/>
          </a:bodyPr>
          <a:lstStyle/>
          <a:p>
            <a:r>
              <a:rPr lang="en-US" sz="2900" dirty="0" smtClean="0"/>
              <a:t>The most important festival of the year</a:t>
            </a:r>
            <a:endParaRPr lang="cs-CZ" sz="2900" dirty="0" smtClean="0"/>
          </a:p>
          <a:p>
            <a:pPr>
              <a:buNone/>
            </a:pPr>
            <a:r>
              <a:rPr lang="cs-CZ" sz="2900" dirty="0"/>
              <a:t> </a:t>
            </a:r>
            <a:r>
              <a:rPr lang="cs-CZ" sz="2900" dirty="0" smtClean="0"/>
              <a:t>   </a:t>
            </a:r>
            <a:r>
              <a:rPr lang="en-US" sz="2900" dirty="0" smtClean="0"/>
              <a:t> </a:t>
            </a:r>
            <a:r>
              <a:rPr lang="cs-CZ" sz="2900" dirty="0" smtClean="0"/>
              <a:t>( </a:t>
            </a:r>
            <a:r>
              <a:rPr lang="en-US" sz="2900" dirty="0" smtClean="0"/>
              <a:t>the Christian </a:t>
            </a:r>
            <a:r>
              <a:rPr lang="en-US" sz="2900" dirty="0" err="1" smtClean="0"/>
              <a:t>celebratin</a:t>
            </a:r>
            <a:r>
              <a:rPr lang="en-US" sz="2900" dirty="0" smtClean="0"/>
              <a:t> of the birth </a:t>
            </a:r>
            <a:endParaRPr lang="cs-CZ" sz="2900" dirty="0" smtClean="0"/>
          </a:p>
          <a:p>
            <a:pPr>
              <a:buNone/>
            </a:pPr>
            <a:r>
              <a:rPr lang="cs-CZ" sz="2900" dirty="0"/>
              <a:t> </a:t>
            </a:r>
            <a:r>
              <a:rPr lang="cs-CZ" sz="2900" dirty="0" smtClean="0"/>
              <a:t>     </a:t>
            </a:r>
            <a:r>
              <a:rPr lang="en-US" sz="2900" dirty="0" smtClean="0"/>
              <a:t>of Christ </a:t>
            </a:r>
            <a:r>
              <a:rPr lang="cs-CZ" sz="2900" dirty="0" smtClean="0"/>
              <a:t>+ </a:t>
            </a:r>
            <a:r>
              <a:rPr lang="en-US" sz="2900" dirty="0" smtClean="0"/>
              <a:t>the traditional festivities of winter</a:t>
            </a:r>
            <a:r>
              <a:rPr lang="cs-CZ" sz="2900" dirty="0" smtClean="0"/>
              <a:t> )</a:t>
            </a:r>
          </a:p>
          <a:p>
            <a:pPr>
              <a:buNone/>
            </a:pPr>
            <a:endParaRPr lang="cs-CZ" sz="3000" dirty="0" smtClean="0"/>
          </a:p>
          <a:p>
            <a:r>
              <a:rPr lang="cs-CZ" sz="3000" dirty="0" err="1" smtClean="0"/>
              <a:t>Every</a:t>
            </a:r>
            <a:r>
              <a:rPr lang="cs-CZ" sz="3000" dirty="0" smtClean="0"/>
              <a:t> country( </a:t>
            </a:r>
            <a:r>
              <a:rPr lang="cs-CZ" sz="3000" dirty="0" err="1" smtClean="0"/>
              <a:t>The</a:t>
            </a:r>
            <a:r>
              <a:rPr lang="cs-CZ" sz="3000" dirty="0" smtClean="0"/>
              <a:t> UK,</a:t>
            </a:r>
            <a:r>
              <a:rPr lang="cs-CZ" sz="3000" dirty="0" err="1" smtClean="0"/>
              <a:t>The</a:t>
            </a:r>
            <a:r>
              <a:rPr lang="cs-CZ" sz="3000" dirty="0" smtClean="0"/>
              <a:t> USA, </a:t>
            </a:r>
            <a:r>
              <a:rPr lang="cs-CZ" sz="3000" dirty="0" err="1" smtClean="0"/>
              <a:t>The</a:t>
            </a:r>
            <a:r>
              <a:rPr lang="cs-CZ" sz="3000" dirty="0" smtClean="0"/>
              <a:t> </a:t>
            </a:r>
            <a:r>
              <a:rPr lang="cs-CZ" sz="3000" dirty="0" err="1" smtClean="0"/>
              <a:t>Czech</a:t>
            </a:r>
            <a:r>
              <a:rPr lang="cs-CZ" sz="3000" dirty="0" smtClean="0"/>
              <a:t> </a:t>
            </a:r>
            <a:r>
              <a:rPr lang="cs-CZ" sz="3000" dirty="0" err="1" smtClean="0"/>
              <a:t>republic</a:t>
            </a:r>
            <a:r>
              <a:rPr lang="cs-CZ" sz="3000" dirty="0" smtClean="0"/>
              <a:t>, </a:t>
            </a:r>
            <a:r>
              <a:rPr lang="cs-CZ" sz="3000" dirty="0" err="1" smtClean="0"/>
              <a:t>Autralia</a:t>
            </a:r>
            <a:r>
              <a:rPr lang="cs-CZ" sz="3000" dirty="0" smtClean="0"/>
              <a:t>, New </a:t>
            </a:r>
            <a:r>
              <a:rPr lang="cs-CZ" sz="3000" dirty="0" err="1" smtClean="0"/>
              <a:t>Zealand</a:t>
            </a:r>
            <a:r>
              <a:rPr lang="cs-CZ" sz="3000" dirty="0" smtClean="0"/>
              <a:t> </a:t>
            </a:r>
            <a:r>
              <a:rPr lang="cs-CZ" sz="3000" dirty="0" err="1" smtClean="0"/>
              <a:t>and</a:t>
            </a:r>
            <a:r>
              <a:rPr lang="cs-CZ" sz="3000" dirty="0" smtClean="0"/>
              <a:t> </a:t>
            </a:r>
            <a:r>
              <a:rPr lang="cs-CZ" sz="3000" dirty="0" err="1" smtClean="0"/>
              <a:t>Canada</a:t>
            </a:r>
            <a:r>
              <a:rPr lang="cs-CZ" sz="3000" dirty="0" smtClean="0"/>
              <a:t>) has a </a:t>
            </a:r>
            <a:r>
              <a:rPr lang="cs-CZ" sz="3000" dirty="0" err="1" smtClean="0"/>
              <a:t>same</a:t>
            </a:r>
            <a:r>
              <a:rPr lang="cs-CZ" sz="3000" dirty="0" smtClean="0"/>
              <a:t> base </a:t>
            </a:r>
            <a:r>
              <a:rPr lang="cs-CZ" sz="3000" dirty="0" err="1" smtClean="0"/>
              <a:t>of</a:t>
            </a:r>
            <a:r>
              <a:rPr lang="cs-CZ" sz="3000" dirty="0" smtClean="0"/>
              <a:t> </a:t>
            </a:r>
            <a:r>
              <a:rPr lang="cs-CZ" sz="3000" dirty="0" err="1" smtClean="0"/>
              <a:t>this</a:t>
            </a:r>
            <a:r>
              <a:rPr lang="cs-CZ" sz="3000" dirty="0" smtClean="0"/>
              <a:t> </a:t>
            </a:r>
            <a:r>
              <a:rPr lang="cs-CZ" sz="3000" dirty="0" err="1" smtClean="0"/>
              <a:t>holiday</a:t>
            </a:r>
            <a:endParaRPr lang="cs-CZ" sz="3000" dirty="0" smtClean="0"/>
          </a:p>
          <a:p>
            <a:pPr>
              <a:buNone/>
            </a:pPr>
            <a:endParaRPr lang="cs-CZ" sz="3000" dirty="0" smtClean="0"/>
          </a:p>
          <a:p>
            <a:pPr>
              <a:buNone/>
            </a:pPr>
            <a:r>
              <a:rPr lang="cs-CZ" sz="3000" dirty="0" smtClean="0"/>
              <a:t>     </a:t>
            </a:r>
            <a:r>
              <a:rPr lang="cs-CZ" sz="3000" dirty="0" err="1" smtClean="0"/>
              <a:t>celebrate</a:t>
            </a:r>
            <a:r>
              <a:rPr lang="cs-CZ" sz="3000" dirty="0" smtClean="0"/>
              <a:t> a </a:t>
            </a:r>
            <a:r>
              <a:rPr lang="cs-CZ" sz="3000" dirty="0" err="1" smtClean="0"/>
              <a:t>birth</a:t>
            </a:r>
            <a:r>
              <a:rPr lang="cs-CZ" sz="3000" dirty="0" smtClean="0"/>
              <a:t> </a:t>
            </a:r>
            <a:r>
              <a:rPr lang="cs-CZ" sz="3000" dirty="0" err="1" smtClean="0"/>
              <a:t>of</a:t>
            </a:r>
            <a:r>
              <a:rPr lang="cs-CZ" sz="3000" dirty="0" smtClean="0"/>
              <a:t> </a:t>
            </a:r>
            <a:r>
              <a:rPr lang="cs-CZ" sz="3000" dirty="0" err="1" smtClean="0"/>
              <a:t>Christ</a:t>
            </a:r>
            <a:r>
              <a:rPr lang="cs-CZ" sz="3000" dirty="0" smtClean="0"/>
              <a:t>, </a:t>
            </a:r>
            <a:r>
              <a:rPr lang="cs-CZ" sz="3000" dirty="0" err="1" smtClean="0"/>
              <a:t>be</a:t>
            </a:r>
            <a:r>
              <a:rPr lang="cs-CZ" sz="3000" dirty="0" smtClean="0"/>
              <a:t> </a:t>
            </a:r>
            <a:r>
              <a:rPr lang="cs-CZ" sz="3000" dirty="0" err="1" smtClean="0"/>
              <a:t>together</a:t>
            </a:r>
            <a:r>
              <a:rPr lang="cs-CZ" sz="3000" dirty="0" smtClean="0"/>
              <a:t> </a:t>
            </a:r>
            <a:r>
              <a:rPr lang="cs-CZ" sz="3000" dirty="0" err="1" smtClean="0"/>
              <a:t>with</a:t>
            </a:r>
            <a:r>
              <a:rPr lang="cs-CZ" sz="3000" dirty="0" smtClean="0"/>
              <a:t> </a:t>
            </a:r>
            <a:r>
              <a:rPr lang="cs-CZ" sz="3000" dirty="0" err="1" smtClean="0"/>
              <a:t>family</a:t>
            </a:r>
            <a:r>
              <a:rPr lang="cs-CZ" sz="3000" dirty="0" smtClean="0"/>
              <a:t>, </a:t>
            </a:r>
            <a:r>
              <a:rPr lang="cs-CZ" sz="3000" dirty="0" err="1" smtClean="0"/>
              <a:t>get</a:t>
            </a:r>
            <a:r>
              <a:rPr lang="cs-CZ" sz="3000" dirty="0" smtClean="0"/>
              <a:t> a </a:t>
            </a:r>
            <a:r>
              <a:rPr lang="cs-CZ" sz="3000" dirty="0" err="1" smtClean="0"/>
              <a:t>presents</a:t>
            </a:r>
            <a:r>
              <a:rPr lang="cs-CZ" sz="3000" dirty="0" smtClean="0"/>
              <a:t>, </a:t>
            </a:r>
            <a:r>
              <a:rPr lang="cs-CZ" sz="3000" dirty="0" err="1" smtClean="0"/>
              <a:t>eat</a:t>
            </a:r>
            <a:r>
              <a:rPr lang="cs-CZ" sz="3000" dirty="0" smtClean="0"/>
              <a:t> a lot </a:t>
            </a:r>
            <a:r>
              <a:rPr lang="cs-CZ" sz="3000" dirty="0" err="1" smtClean="0"/>
              <a:t>of</a:t>
            </a:r>
            <a:r>
              <a:rPr lang="cs-CZ" sz="3000" dirty="0" smtClean="0"/>
              <a:t> </a:t>
            </a:r>
            <a:r>
              <a:rPr lang="cs-CZ" sz="3000" dirty="0" err="1" smtClean="0"/>
              <a:t>food</a:t>
            </a:r>
            <a:r>
              <a:rPr lang="cs-CZ" sz="3000" dirty="0" smtClean="0"/>
              <a:t>, </a:t>
            </a:r>
            <a:r>
              <a:rPr lang="cs-CZ" sz="3000" dirty="0" err="1" smtClean="0"/>
              <a:t>have</a:t>
            </a:r>
            <a:r>
              <a:rPr lang="cs-CZ" sz="3000" dirty="0" smtClean="0"/>
              <a:t> a rest </a:t>
            </a:r>
            <a:r>
              <a:rPr lang="cs-CZ" sz="3000" dirty="0" err="1" smtClean="0"/>
              <a:t>of</a:t>
            </a:r>
            <a:r>
              <a:rPr lang="cs-CZ" sz="3000" dirty="0" smtClean="0"/>
              <a:t> </a:t>
            </a:r>
            <a:r>
              <a:rPr lang="cs-CZ" sz="3000" dirty="0" err="1" smtClean="0"/>
              <a:t>work</a:t>
            </a:r>
            <a:r>
              <a:rPr lang="cs-CZ" sz="3000" dirty="0" smtClean="0"/>
              <a:t>,</a:t>
            </a:r>
            <a:r>
              <a:rPr lang="cs-CZ" sz="3000" dirty="0" err="1" smtClean="0"/>
              <a:t>school</a:t>
            </a:r>
            <a:r>
              <a:rPr lang="cs-CZ" sz="3000" dirty="0" smtClean="0"/>
              <a:t>… </a:t>
            </a:r>
          </a:p>
          <a:p>
            <a:pPr>
              <a:buNone/>
            </a:pPr>
            <a:r>
              <a:rPr lang="cs-CZ" dirty="0" smtClean="0"/>
              <a:t> </a:t>
            </a:r>
          </a:p>
          <a:p>
            <a:pPr>
              <a:buNone/>
            </a:pPr>
            <a:endParaRPr lang="en-US" dirty="0"/>
          </a:p>
        </p:txBody>
      </p:sp>
      <p:sp>
        <p:nvSpPr>
          <p:cNvPr id="4" name="Šipka doprava 3"/>
          <p:cNvSpPr/>
          <p:nvPr/>
        </p:nvSpPr>
        <p:spPr>
          <a:xfrm>
            <a:off x="179512" y="3717032"/>
            <a:ext cx="648072" cy="360040"/>
          </a:xfrm>
          <a:prstGeom prst="rightArrow">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42" name="Picture 2" descr="http://t3.gstatic.com/images?q=tbn:ANd9GcTFYhZ6trtZ7GpCuLMTgWf10EdA_vOFYcJlh5ecgalvRoGJ-vJk">
            <a:hlinkClick r:id="rId2"/>
          </p:cNvPr>
          <p:cNvPicPr>
            <a:picLocks noChangeAspect="1" noChangeArrowheads="1"/>
          </p:cNvPicPr>
          <p:nvPr/>
        </p:nvPicPr>
        <p:blipFill>
          <a:blip r:embed="rId3" cstate="print"/>
          <a:srcRect/>
          <a:stretch>
            <a:fillRect/>
          </a:stretch>
        </p:blipFill>
        <p:spPr bwMode="auto">
          <a:xfrm>
            <a:off x="6948264" y="404664"/>
            <a:ext cx="1655358" cy="1935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USA </a:t>
            </a:r>
            <a:endParaRPr lang="en-US" u="sng" dirty="0"/>
          </a:p>
        </p:txBody>
      </p:sp>
      <p:sp>
        <p:nvSpPr>
          <p:cNvPr id="3" name="Zástupný symbol pro obsah 2"/>
          <p:cNvSpPr>
            <a:spLocks noGrp="1"/>
          </p:cNvSpPr>
          <p:nvPr>
            <p:ph idx="1"/>
          </p:nvPr>
        </p:nvSpPr>
        <p:spPr>
          <a:xfrm>
            <a:off x="457200" y="1412776"/>
            <a:ext cx="8229600" cy="4968552"/>
          </a:xfrm>
        </p:spPr>
        <p:txBody>
          <a:bodyPr>
            <a:noAutofit/>
          </a:bodyPr>
          <a:lstStyle/>
          <a:p>
            <a:r>
              <a:rPr lang="cs-CZ" sz="2300" dirty="0" err="1" smtClean="0"/>
              <a:t>The</a:t>
            </a:r>
            <a:r>
              <a:rPr lang="cs-CZ" sz="2300" dirty="0" smtClean="0"/>
              <a:t> </a:t>
            </a:r>
            <a:r>
              <a:rPr lang="cs-CZ" sz="2300" dirty="0" err="1" smtClean="0"/>
              <a:t>christmas</a:t>
            </a:r>
            <a:r>
              <a:rPr lang="cs-CZ" sz="2300" dirty="0" smtClean="0"/>
              <a:t> </a:t>
            </a:r>
            <a:r>
              <a:rPr lang="cs-CZ" sz="2300" dirty="0" err="1" smtClean="0"/>
              <a:t>season</a:t>
            </a:r>
            <a:r>
              <a:rPr lang="cs-CZ" sz="2300" dirty="0" smtClean="0"/>
              <a:t> </a:t>
            </a:r>
            <a:r>
              <a:rPr lang="cs-CZ" sz="2300" dirty="0" err="1" smtClean="0"/>
              <a:t>starts</a:t>
            </a:r>
            <a:r>
              <a:rPr lang="cs-CZ" sz="2300" dirty="0" smtClean="0"/>
              <a:t> </a:t>
            </a:r>
            <a:r>
              <a:rPr lang="cs-CZ" sz="2300" dirty="0" err="1" smtClean="0"/>
              <a:t>after</a:t>
            </a:r>
            <a:r>
              <a:rPr lang="cs-CZ" sz="2300" dirty="0" smtClean="0"/>
              <a:t> </a:t>
            </a:r>
            <a:r>
              <a:rPr lang="cs-CZ" sz="2300" dirty="0" err="1" smtClean="0"/>
              <a:t>Thanksgiving</a:t>
            </a:r>
            <a:endParaRPr lang="cs-CZ" sz="2300" dirty="0" smtClean="0"/>
          </a:p>
          <a:p>
            <a:pPr>
              <a:buNone/>
            </a:pPr>
            <a:r>
              <a:rPr lang="cs-CZ" sz="2300" dirty="0" smtClean="0"/>
              <a:t>    (= </a:t>
            </a:r>
            <a:r>
              <a:rPr lang="cs-CZ" sz="2300" dirty="0" err="1" smtClean="0"/>
              <a:t>buying</a:t>
            </a:r>
            <a:r>
              <a:rPr lang="cs-CZ" sz="2300" dirty="0" smtClean="0"/>
              <a:t> </a:t>
            </a:r>
            <a:r>
              <a:rPr lang="cs-CZ" sz="2300" dirty="0" err="1" smtClean="0"/>
              <a:t>gifts</a:t>
            </a:r>
            <a:r>
              <a:rPr lang="cs-CZ" sz="2300" dirty="0" smtClean="0"/>
              <a:t>, </a:t>
            </a:r>
            <a:r>
              <a:rPr lang="cs-CZ" sz="2300" dirty="0" err="1" smtClean="0"/>
              <a:t>have</a:t>
            </a:r>
            <a:r>
              <a:rPr lang="cs-CZ" sz="2300" dirty="0" smtClean="0"/>
              <a:t> a </a:t>
            </a:r>
            <a:r>
              <a:rPr lang="cs-CZ" sz="2300" dirty="0" err="1" smtClean="0"/>
              <a:t>decorated</a:t>
            </a:r>
            <a:r>
              <a:rPr lang="cs-CZ" sz="2300" dirty="0" smtClean="0"/>
              <a:t> house, x-</a:t>
            </a:r>
            <a:r>
              <a:rPr lang="cs-CZ" sz="2300" dirty="0" err="1" smtClean="0"/>
              <a:t>mass</a:t>
            </a:r>
            <a:r>
              <a:rPr lang="cs-CZ" sz="2300" dirty="0" smtClean="0"/>
              <a:t> </a:t>
            </a:r>
            <a:r>
              <a:rPr lang="cs-CZ" sz="2300" dirty="0" err="1" smtClean="0"/>
              <a:t>tress</a:t>
            </a:r>
            <a:r>
              <a:rPr lang="cs-CZ" sz="2300" dirty="0" smtClean="0"/>
              <a:t>…) </a:t>
            </a:r>
          </a:p>
          <a:p>
            <a:pPr>
              <a:buNone/>
            </a:pPr>
            <a:endParaRPr lang="cs-CZ" sz="2300" dirty="0" smtClean="0"/>
          </a:p>
          <a:p>
            <a:r>
              <a:rPr lang="cs-CZ" sz="2300" dirty="0" err="1" smtClean="0"/>
              <a:t>The</a:t>
            </a:r>
            <a:r>
              <a:rPr lang="cs-CZ" sz="2300" dirty="0" smtClean="0"/>
              <a:t> </a:t>
            </a:r>
            <a:r>
              <a:rPr lang="cs-CZ" sz="2300" dirty="0" err="1" smtClean="0"/>
              <a:t>evening</a:t>
            </a:r>
            <a:r>
              <a:rPr lang="cs-CZ" sz="2300" dirty="0" smtClean="0"/>
              <a:t> (24.12) </a:t>
            </a:r>
            <a:r>
              <a:rPr lang="cs-CZ" sz="2300" dirty="0" err="1" smtClean="0"/>
              <a:t>before</a:t>
            </a:r>
            <a:r>
              <a:rPr lang="cs-CZ" sz="2300" dirty="0" smtClean="0"/>
              <a:t> </a:t>
            </a:r>
            <a:r>
              <a:rPr lang="cs-CZ" sz="2300" dirty="0" err="1" smtClean="0"/>
              <a:t>Christmas</a:t>
            </a:r>
            <a:r>
              <a:rPr lang="cs-CZ" sz="2300" dirty="0" smtClean="0"/>
              <a:t> </a:t>
            </a:r>
            <a:r>
              <a:rPr lang="cs-CZ" sz="2300" dirty="0" err="1" smtClean="0"/>
              <a:t>day</a:t>
            </a:r>
            <a:r>
              <a:rPr lang="cs-CZ" sz="2300" dirty="0" smtClean="0"/>
              <a:t> </a:t>
            </a:r>
            <a:r>
              <a:rPr lang="cs-CZ" sz="2300" dirty="0" err="1" smtClean="0"/>
              <a:t>families</a:t>
            </a:r>
            <a:r>
              <a:rPr lang="cs-CZ" sz="2300" dirty="0" smtClean="0"/>
              <a:t> are </a:t>
            </a:r>
            <a:r>
              <a:rPr lang="cs-CZ" sz="2300" dirty="0" err="1" smtClean="0"/>
              <a:t>together</a:t>
            </a:r>
            <a:r>
              <a:rPr lang="cs-CZ" sz="2300" dirty="0" smtClean="0"/>
              <a:t>, </a:t>
            </a:r>
            <a:r>
              <a:rPr lang="cs-CZ" sz="2300" dirty="0" err="1" smtClean="0"/>
              <a:t>have</a:t>
            </a:r>
            <a:r>
              <a:rPr lang="cs-CZ" sz="2300" dirty="0" smtClean="0"/>
              <a:t> a </a:t>
            </a:r>
            <a:r>
              <a:rPr lang="cs-CZ" sz="2300" dirty="0" err="1" smtClean="0"/>
              <a:t>meal</a:t>
            </a:r>
            <a:r>
              <a:rPr lang="cs-CZ" sz="2300" dirty="0" smtClean="0"/>
              <a:t> (</a:t>
            </a:r>
            <a:r>
              <a:rPr lang="cs-CZ" sz="2300" dirty="0" err="1" smtClean="0"/>
              <a:t>usually</a:t>
            </a:r>
            <a:r>
              <a:rPr lang="cs-CZ" sz="2300" dirty="0" smtClean="0"/>
              <a:t> </a:t>
            </a:r>
            <a:r>
              <a:rPr lang="cs-CZ" sz="2300" dirty="0" err="1" smtClean="0"/>
              <a:t>the</a:t>
            </a:r>
            <a:r>
              <a:rPr lang="cs-CZ" sz="2300" dirty="0" smtClean="0"/>
              <a:t> </a:t>
            </a:r>
            <a:r>
              <a:rPr lang="cs-CZ" sz="2300" dirty="0" err="1" smtClean="0"/>
              <a:t>same</a:t>
            </a:r>
            <a:r>
              <a:rPr lang="cs-CZ" sz="2300" dirty="0" smtClean="0"/>
              <a:t> as </a:t>
            </a:r>
            <a:r>
              <a:rPr lang="cs-CZ" sz="2300" dirty="0" err="1" smtClean="0"/>
              <a:t>for</a:t>
            </a:r>
            <a:r>
              <a:rPr lang="cs-CZ" sz="2300" dirty="0" smtClean="0"/>
              <a:t> </a:t>
            </a:r>
            <a:r>
              <a:rPr lang="cs-CZ" sz="2300" dirty="0" err="1" smtClean="0"/>
              <a:t>the</a:t>
            </a:r>
            <a:r>
              <a:rPr lang="cs-CZ" sz="2300" dirty="0" smtClean="0"/>
              <a:t> </a:t>
            </a:r>
            <a:r>
              <a:rPr lang="cs-CZ" sz="2300" dirty="0" err="1" smtClean="0"/>
              <a:t>thanksgiving</a:t>
            </a:r>
            <a:r>
              <a:rPr lang="cs-CZ" sz="2300" dirty="0" smtClean="0"/>
              <a:t>) </a:t>
            </a:r>
          </a:p>
          <a:p>
            <a:pPr>
              <a:buNone/>
            </a:pPr>
            <a:endParaRPr lang="cs-CZ" sz="2300" dirty="0" smtClean="0"/>
          </a:p>
          <a:p>
            <a:r>
              <a:rPr lang="cs-CZ" sz="2300" dirty="0" smtClean="0"/>
              <a:t>In </a:t>
            </a:r>
            <a:r>
              <a:rPr lang="cs-CZ" sz="2300" dirty="0" err="1" smtClean="0"/>
              <a:t>the</a:t>
            </a:r>
            <a:r>
              <a:rPr lang="cs-CZ" sz="2300" dirty="0" smtClean="0"/>
              <a:t> </a:t>
            </a:r>
            <a:r>
              <a:rPr lang="cs-CZ" sz="2300" dirty="0" err="1" smtClean="0"/>
              <a:t>morning</a:t>
            </a:r>
            <a:r>
              <a:rPr lang="cs-CZ" sz="2300" dirty="0" smtClean="0"/>
              <a:t> </a:t>
            </a:r>
            <a:r>
              <a:rPr lang="cs-CZ" sz="2300" dirty="0" err="1" smtClean="0"/>
              <a:t>they</a:t>
            </a:r>
            <a:r>
              <a:rPr lang="cs-CZ" sz="2300" dirty="0" smtClean="0"/>
              <a:t> </a:t>
            </a:r>
            <a:r>
              <a:rPr lang="cs-CZ" sz="2300" dirty="0" err="1" smtClean="0"/>
              <a:t>unwrap</a:t>
            </a:r>
            <a:r>
              <a:rPr lang="cs-CZ" sz="2300" dirty="0" smtClean="0"/>
              <a:t> </a:t>
            </a:r>
          </a:p>
          <a:p>
            <a:pPr>
              <a:buNone/>
            </a:pPr>
            <a:r>
              <a:rPr lang="cs-CZ" sz="2300" dirty="0"/>
              <a:t> </a:t>
            </a:r>
            <a:r>
              <a:rPr lang="cs-CZ" sz="2300" dirty="0" smtClean="0"/>
              <a:t>    </a:t>
            </a:r>
            <a:r>
              <a:rPr lang="cs-CZ" sz="2300" dirty="0" err="1" smtClean="0"/>
              <a:t>gifts</a:t>
            </a:r>
            <a:r>
              <a:rPr lang="cs-CZ" sz="2300" dirty="0" smtClean="0"/>
              <a:t>, </a:t>
            </a:r>
            <a:r>
              <a:rPr lang="cs-CZ" sz="2300" dirty="0" err="1" smtClean="0"/>
              <a:t>then</a:t>
            </a:r>
            <a:r>
              <a:rPr lang="cs-CZ" sz="2300" dirty="0" smtClean="0"/>
              <a:t> </a:t>
            </a:r>
            <a:r>
              <a:rPr lang="cs-CZ" sz="2300" dirty="0" err="1" smtClean="0"/>
              <a:t>have</a:t>
            </a:r>
            <a:r>
              <a:rPr lang="cs-CZ" sz="2300" dirty="0" smtClean="0"/>
              <a:t> a lunch. </a:t>
            </a:r>
          </a:p>
          <a:p>
            <a:pPr>
              <a:buNone/>
            </a:pPr>
            <a:endParaRPr lang="cs-CZ" sz="2300" dirty="0" smtClean="0"/>
          </a:p>
          <a:p>
            <a:r>
              <a:rPr lang="cs-CZ" sz="2300" dirty="0" err="1" smtClean="0"/>
              <a:t>Children</a:t>
            </a:r>
            <a:r>
              <a:rPr lang="cs-CZ" sz="2300" dirty="0" smtClean="0"/>
              <a:t> </a:t>
            </a:r>
            <a:r>
              <a:rPr lang="cs-CZ" sz="2300" dirty="0" err="1" smtClean="0"/>
              <a:t>believe</a:t>
            </a:r>
            <a:r>
              <a:rPr lang="cs-CZ" sz="2300" dirty="0" smtClean="0"/>
              <a:t> </a:t>
            </a:r>
            <a:r>
              <a:rPr lang="cs-CZ" sz="2300" dirty="0" err="1" smtClean="0"/>
              <a:t>that</a:t>
            </a:r>
            <a:r>
              <a:rPr lang="cs-CZ" sz="2300" dirty="0" smtClean="0"/>
              <a:t> </a:t>
            </a:r>
            <a:r>
              <a:rPr lang="cs-CZ" sz="2300" dirty="0" err="1" smtClean="0"/>
              <a:t>gifts</a:t>
            </a:r>
            <a:r>
              <a:rPr lang="cs-CZ" sz="2300" dirty="0" smtClean="0"/>
              <a:t> </a:t>
            </a:r>
            <a:r>
              <a:rPr lang="cs-CZ" sz="2300" dirty="0" err="1" smtClean="0"/>
              <a:t>come</a:t>
            </a:r>
            <a:endParaRPr lang="cs-CZ" sz="2300" dirty="0" smtClean="0"/>
          </a:p>
          <a:p>
            <a:pPr>
              <a:buNone/>
            </a:pPr>
            <a:r>
              <a:rPr lang="cs-CZ" sz="2300" dirty="0"/>
              <a:t> </a:t>
            </a:r>
            <a:r>
              <a:rPr lang="cs-CZ" sz="2300" dirty="0" smtClean="0"/>
              <a:t>    </a:t>
            </a:r>
            <a:r>
              <a:rPr lang="cs-CZ" sz="2300" dirty="0" err="1" smtClean="0"/>
              <a:t>from</a:t>
            </a:r>
            <a:r>
              <a:rPr lang="cs-CZ" sz="2300" dirty="0" smtClean="0"/>
              <a:t> </a:t>
            </a:r>
            <a:r>
              <a:rPr lang="cs-CZ" sz="2300" dirty="0" err="1" smtClean="0"/>
              <a:t>Santa</a:t>
            </a:r>
            <a:r>
              <a:rPr lang="cs-CZ" sz="2300" dirty="0" smtClean="0"/>
              <a:t> </a:t>
            </a:r>
            <a:r>
              <a:rPr lang="cs-CZ" sz="2300" dirty="0" err="1" smtClean="0"/>
              <a:t>Claus</a:t>
            </a:r>
            <a:r>
              <a:rPr lang="cs-CZ" sz="2300" dirty="0" smtClean="0"/>
              <a:t> </a:t>
            </a:r>
            <a:r>
              <a:rPr lang="cs-CZ" sz="2300" dirty="0" err="1" smtClean="0"/>
              <a:t>who</a:t>
            </a:r>
            <a:r>
              <a:rPr lang="cs-CZ" sz="2300" dirty="0" smtClean="0"/>
              <a:t> </a:t>
            </a:r>
            <a:r>
              <a:rPr lang="cs-CZ" sz="2300" dirty="0" err="1" smtClean="0"/>
              <a:t>lives</a:t>
            </a:r>
            <a:r>
              <a:rPr lang="cs-CZ" sz="2300" dirty="0" smtClean="0"/>
              <a:t> in </a:t>
            </a:r>
            <a:r>
              <a:rPr lang="cs-CZ" sz="2300" dirty="0" err="1" smtClean="0"/>
              <a:t>the</a:t>
            </a:r>
            <a:r>
              <a:rPr lang="cs-CZ" sz="2300" dirty="0" smtClean="0"/>
              <a:t> </a:t>
            </a:r>
            <a:r>
              <a:rPr lang="cs-CZ" sz="2300" dirty="0" err="1" smtClean="0"/>
              <a:t>North</a:t>
            </a:r>
            <a:r>
              <a:rPr lang="cs-CZ" sz="2300" dirty="0" smtClean="0"/>
              <a:t> Pole</a:t>
            </a:r>
          </a:p>
          <a:p>
            <a:pPr>
              <a:buNone/>
            </a:pPr>
            <a:r>
              <a:rPr lang="cs-CZ" sz="2300" dirty="0" smtClean="0"/>
              <a:t> </a:t>
            </a:r>
          </a:p>
        </p:txBody>
      </p:sp>
      <p:pic>
        <p:nvPicPr>
          <p:cNvPr id="9218" name="Picture 2" descr="http://t3.gstatic.com/images?q=tbn:ANd9GcQoSU79ZiYfoJpzSS9TOMD_N0vJZHIkA_rwqphvbrbCQx4KM6RjOA">
            <a:hlinkClick r:id="rId2"/>
          </p:cNvPr>
          <p:cNvPicPr>
            <a:picLocks noChangeAspect="1" noChangeArrowheads="1"/>
          </p:cNvPicPr>
          <p:nvPr/>
        </p:nvPicPr>
        <p:blipFill>
          <a:blip r:embed="rId3" cstate="print"/>
          <a:srcRect/>
          <a:stretch>
            <a:fillRect/>
          </a:stretch>
        </p:blipFill>
        <p:spPr bwMode="auto">
          <a:xfrm>
            <a:off x="5796136" y="3573016"/>
            <a:ext cx="2375611" cy="1898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r>
              <a:rPr lang="cs-CZ" sz="4000" u="sng" dirty="0" err="1" smtClean="0"/>
              <a:t>the</a:t>
            </a:r>
            <a:r>
              <a:rPr lang="cs-CZ" sz="4000" u="sng" dirty="0" smtClean="0"/>
              <a:t> </a:t>
            </a:r>
            <a:r>
              <a:rPr lang="cs-CZ" sz="4000" u="sng" dirty="0" err="1" smtClean="0"/>
              <a:t>United</a:t>
            </a:r>
            <a:r>
              <a:rPr lang="cs-CZ" sz="4000" u="sng" dirty="0" smtClean="0"/>
              <a:t> </a:t>
            </a:r>
            <a:r>
              <a:rPr lang="cs-CZ" sz="4000" u="sng" dirty="0" err="1" smtClean="0"/>
              <a:t>Kingdom</a:t>
            </a:r>
            <a:endParaRPr lang="cs-CZ" sz="4000" u="sng" dirty="0"/>
          </a:p>
        </p:txBody>
      </p:sp>
      <p:sp>
        <p:nvSpPr>
          <p:cNvPr id="3" name="Zástupný symbol pro obsah 2"/>
          <p:cNvSpPr>
            <a:spLocks noGrp="1"/>
          </p:cNvSpPr>
          <p:nvPr>
            <p:ph idx="1"/>
          </p:nvPr>
        </p:nvSpPr>
        <p:spPr>
          <a:xfrm>
            <a:off x="457200" y="1268760"/>
            <a:ext cx="8229600" cy="5184576"/>
          </a:xfrm>
        </p:spPr>
        <p:txBody>
          <a:bodyPr>
            <a:noAutofit/>
          </a:bodyPr>
          <a:lstStyle/>
          <a:p>
            <a:r>
              <a:rPr lang="en-US" sz="2200" dirty="0" smtClean="0"/>
              <a:t>Most families decorate their houses with holly</a:t>
            </a:r>
            <a:r>
              <a:rPr lang="cs-CZ" sz="2200" dirty="0" smtClean="0"/>
              <a:t>.</a:t>
            </a:r>
          </a:p>
          <a:p>
            <a:pPr>
              <a:buNone/>
            </a:pPr>
            <a:endParaRPr lang="cs-CZ" sz="2200" dirty="0" smtClean="0"/>
          </a:p>
          <a:p>
            <a:r>
              <a:rPr lang="en-US" sz="2200" dirty="0" smtClean="0"/>
              <a:t>On 24th December children leave a long sock somewhere in the house </a:t>
            </a:r>
            <a:r>
              <a:rPr lang="cs-CZ" sz="2200" dirty="0" smtClean="0"/>
              <a:t>- </a:t>
            </a:r>
            <a:r>
              <a:rPr lang="en-US" sz="2200" dirty="0" smtClean="0"/>
              <a:t>Father Christmas bring them small presents, fruit and nuts.</a:t>
            </a:r>
            <a:endParaRPr lang="cs-CZ" sz="2200" dirty="0" smtClean="0"/>
          </a:p>
          <a:p>
            <a:pPr>
              <a:buNone/>
            </a:pPr>
            <a:endParaRPr lang="cs-CZ" sz="2200" dirty="0" smtClean="0"/>
          </a:p>
          <a:p>
            <a:r>
              <a:rPr lang="en-US" sz="2200" dirty="0" smtClean="0"/>
              <a:t> On </a:t>
            </a:r>
            <a:r>
              <a:rPr lang="cs-CZ" sz="2200" dirty="0" err="1" smtClean="0"/>
              <a:t>Chrismas</a:t>
            </a:r>
            <a:r>
              <a:rPr lang="en-US" sz="2200" dirty="0" smtClean="0"/>
              <a:t> Day the family sits down to a big turkey dinner followed by Christmas pudding.</a:t>
            </a:r>
            <a:endParaRPr lang="cs-CZ" sz="2200" dirty="0" smtClean="0"/>
          </a:p>
          <a:p>
            <a:pPr>
              <a:buNone/>
            </a:pPr>
            <a:endParaRPr lang="cs-CZ" sz="2200" dirty="0" smtClean="0"/>
          </a:p>
          <a:p>
            <a:r>
              <a:rPr lang="en-US" sz="2200" dirty="0" smtClean="0"/>
              <a:t>The Queen delivers her traditional Christmas message on TV.</a:t>
            </a:r>
            <a:endParaRPr lang="cs-CZ" sz="2200" dirty="0" smtClean="0"/>
          </a:p>
          <a:p>
            <a:pPr>
              <a:buNone/>
            </a:pPr>
            <a:endParaRPr lang="cs-CZ" sz="2200" dirty="0" smtClean="0"/>
          </a:p>
          <a:p>
            <a:r>
              <a:rPr lang="en-US" sz="2200" dirty="0" smtClean="0"/>
              <a:t>26th December = Boxing Day is the time to visit friends and relatives or </a:t>
            </a:r>
            <a:r>
              <a:rPr lang="cs-CZ" sz="2200" dirty="0" err="1" smtClean="0"/>
              <a:t>watch</a:t>
            </a:r>
            <a:r>
              <a:rPr lang="en-US" sz="2200" dirty="0" smtClean="0"/>
              <a:t> one of the many sporting events.</a:t>
            </a:r>
            <a:endParaRPr lang="cs-CZ"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lstStyle/>
          <a:p>
            <a:r>
              <a:rPr lang="cs-CZ" u="sng" dirty="0" err="1" smtClean="0"/>
              <a:t>The</a:t>
            </a:r>
            <a:r>
              <a:rPr lang="cs-CZ" u="sng" dirty="0" smtClean="0"/>
              <a:t> </a:t>
            </a:r>
            <a:r>
              <a:rPr lang="cs-CZ" u="sng" dirty="0" err="1" smtClean="0"/>
              <a:t>Czech</a:t>
            </a:r>
            <a:r>
              <a:rPr lang="cs-CZ" u="sng" dirty="0" smtClean="0"/>
              <a:t> </a:t>
            </a:r>
            <a:r>
              <a:rPr lang="cs-CZ" u="sng" dirty="0" err="1" smtClean="0"/>
              <a:t>Republic</a:t>
            </a:r>
            <a:endParaRPr lang="cs-CZ" u="sng" dirty="0"/>
          </a:p>
        </p:txBody>
      </p:sp>
      <p:sp>
        <p:nvSpPr>
          <p:cNvPr id="3" name="Zástupný symbol pro obsah 2"/>
          <p:cNvSpPr>
            <a:spLocks noGrp="1"/>
          </p:cNvSpPr>
          <p:nvPr>
            <p:ph idx="1"/>
          </p:nvPr>
        </p:nvSpPr>
        <p:spPr>
          <a:xfrm>
            <a:off x="457200" y="1268760"/>
            <a:ext cx="8229600" cy="5112568"/>
          </a:xfrm>
        </p:spPr>
        <p:txBody>
          <a:bodyPr>
            <a:normAutofit fontScale="62500" lnSpcReduction="20000"/>
          </a:bodyPr>
          <a:lstStyle/>
          <a:p>
            <a:r>
              <a:rPr lang="en-US" dirty="0" smtClean="0"/>
              <a:t>People are supposed to fast all day to see the "golden piglet„ in the evening. </a:t>
            </a:r>
            <a:endParaRPr lang="cs-CZ" dirty="0" smtClean="0"/>
          </a:p>
          <a:p>
            <a:pPr>
              <a:buNone/>
            </a:pPr>
            <a:endParaRPr lang="cs-CZ" dirty="0" smtClean="0"/>
          </a:p>
          <a:p>
            <a:r>
              <a:rPr lang="cs-CZ" dirty="0" err="1" smtClean="0"/>
              <a:t>Dinner</a:t>
            </a:r>
            <a:r>
              <a:rPr lang="cs-CZ" dirty="0" smtClean="0"/>
              <a:t> </a:t>
            </a:r>
            <a:r>
              <a:rPr lang="en-US" dirty="0" smtClean="0"/>
              <a:t>is served after sunset and consists of carp and potato salad. </a:t>
            </a:r>
            <a:endParaRPr lang="cs-CZ" dirty="0" smtClean="0"/>
          </a:p>
          <a:p>
            <a:pPr>
              <a:buNone/>
            </a:pPr>
            <a:r>
              <a:rPr lang="cs-CZ" dirty="0"/>
              <a:t> </a:t>
            </a:r>
            <a:r>
              <a:rPr lang="cs-CZ" dirty="0" smtClean="0"/>
              <a:t>     </a:t>
            </a:r>
            <a:r>
              <a:rPr lang="en-US" dirty="0" smtClean="0"/>
              <a:t>Some families keep their carp in the bath for several days.  </a:t>
            </a:r>
            <a:endParaRPr lang="cs-CZ" dirty="0" smtClean="0"/>
          </a:p>
          <a:p>
            <a:r>
              <a:rPr lang="en-US" dirty="0" smtClean="0"/>
              <a:t> A traditional Christmas bread is called </a:t>
            </a:r>
            <a:r>
              <a:rPr lang="en-US" dirty="0" err="1" smtClean="0"/>
              <a:t>vánočka</a:t>
            </a:r>
            <a:r>
              <a:rPr lang="en-US" dirty="0" smtClean="0"/>
              <a:t>.</a:t>
            </a:r>
            <a:endParaRPr lang="cs-CZ" dirty="0" smtClean="0"/>
          </a:p>
          <a:p>
            <a:pPr>
              <a:buNone/>
            </a:pPr>
            <a:endParaRPr lang="cs-CZ" dirty="0" smtClean="0"/>
          </a:p>
          <a:p>
            <a:r>
              <a:rPr lang="en-US" dirty="0" smtClean="0"/>
              <a:t>After dinner are sung Christmas carols. </a:t>
            </a:r>
            <a:endParaRPr lang="cs-CZ" dirty="0" smtClean="0"/>
          </a:p>
          <a:p>
            <a:pPr>
              <a:buNone/>
            </a:pPr>
            <a:endParaRPr lang="cs-CZ" dirty="0" smtClean="0"/>
          </a:p>
          <a:p>
            <a:r>
              <a:rPr lang="en-US" dirty="0" smtClean="0"/>
              <a:t>The presents are placed under the tree. Czech children believe that Christmas gifts are brought by Baby Jesus</a:t>
            </a:r>
            <a:endParaRPr lang="cs-CZ" dirty="0" smtClean="0"/>
          </a:p>
          <a:p>
            <a:pPr>
              <a:buNone/>
            </a:pPr>
            <a:endParaRPr lang="cs-CZ" dirty="0" smtClean="0"/>
          </a:p>
          <a:p>
            <a:r>
              <a:rPr lang="en-US" dirty="0" smtClean="0"/>
              <a:t>Some people </a:t>
            </a:r>
            <a:r>
              <a:rPr lang="cs-CZ" dirty="0" err="1" smtClean="0"/>
              <a:t>attend</a:t>
            </a:r>
            <a:r>
              <a:rPr lang="cs-CZ" dirty="0" smtClean="0"/>
              <a:t> </a:t>
            </a:r>
            <a:r>
              <a:rPr lang="en-US" dirty="0" smtClean="0"/>
              <a:t>the midnight mass at a local church. </a:t>
            </a:r>
            <a:endParaRPr lang="cs-CZ" dirty="0" smtClean="0"/>
          </a:p>
          <a:p>
            <a:pPr>
              <a:buNone/>
            </a:pPr>
            <a:r>
              <a:rPr lang="en-US" dirty="0" smtClean="0"/>
              <a:t> </a:t>
            </a:r>
            <a:endParaRPr lang="cs-CZ" dirty="0" smtClean="0"/>
          </a:p>
          <a:p>
            <a:r>
              <a:rPr lang="cs-CZ" dirty="0" smtClean="0"/>
              <a:t>On </a:t>
            </a:r>
            <a:r>
              <a:rPr lang="en-US" dirty="0" smtClean="0"/>
              <a:t> the First and Second Christmas Holidays families stay at home and relax or visit relative</a:t>
            </a:r>
            <a:r>
              <a:rPr lang="cs-CZ" dirty="0" smtClean="0"/>
              <a:t>s.</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New </a:t>
            </a:r>
            <a:r>
              <a:rPr lang="cs-CZ" u="sng" dirty="0" err="1" smtClean="0"/>
              <a:t>Year</a:t>
            </a:r>
            <a:r>
              <a:rPr lang="cs-CZ" u="sng" dirty="0" smtClean="0"/>
              <a:t>´s </a:t>
            </a:r>
            <a:r>
              <a:rPr lang="cs-CZ" u="sng" dirty="0" err="1" smtClean="0"/>
              <a:t>day</a:t>
            </a:r>
            <a:r>
              <a:rPr lang="cs-CZ" u="sng" dirty="0" smtClean="0"/>
              <a:t> </a:t>
            </a:r>
            <a:endParaRPr lang="en-GB" u="sng" dirty="0"/>
          </a:p>
        </p:txBody>
      </p:sp>
      <p:sp>
        <p:nvSpPr>
          <p:cNvPr id="3" name="Zástupný symbol pro obsah 2"/>
          <p:cNvSpPr>
            <a:spLocks noGrp="1"/>
          </p:cNvSpPr>
          <p:nvPr>
            <p:ph idx="1"/>
          </p:nvPr>
        </p:nvSpPr>
        <p:spPr/>
        <p:txBody>
          <a:bodyPr>
            <a:normAutofit fontScale="92500" lnSpcReduction="20000"/>
          </a:bodyPr>
          <a:lstStyle/>
          <a:p>
            <a:r>
              <a:rPr lang="en-US" dirty="0" smtClean="0"/>
              <a:t>New Year´s day – </a:t>
            </a:r>
            <a:endParaRPr lang="cs-CZ" dirty="0" smtClean="0"/>
          </a:p>
          <a:p>
            <a:pPr>
              <a:buNone/>
            </a:pPr>
            <a:r>
              <a:rPr lang="cs-CZ" dirty="0" smtClean="0"/>
              <a:t>most </a:t>
            </a:r>
            <a:r>
              <a:rPr lang="cs-CZ" dirty="0" err="1" smtClean="0"/>
              <a:t>of</a:t>
            </a:r>
            <a:r>
              <a:rPr lang="cs-CZ" dirty="0" smtClean="0"/>
              <a:t> </a:t>
            </a:r>
            <a:r>
              <a:rPr lang="cs-CZ" dirty="0" err="1" smtClean="0"/>
              <a:t>the</a:t>
            </a:r>
            <a:r>
              <a:rPr lang="cs-CZ" dirty="0" smtClean="0"/>
              <a:t> </a:t>
            </a:r>
            <a:r>
              <a:rPr lang="cs-CZ" dirty="0" err="1" smtClean="0"/>
              <a:t>people</a:t>
            </a:r>
            <a:r>
              <a:rPr lang="cs-CZ" dirty="0" smtClean="0"/>
              <a:t> </a:t>
            </a:r>
          </a:p>
          <a:p>
            <a:pPr>
              <a:buNone/>
            </a:pPr>
            <a:r>
              <a:rPr lang="cs-CZ" dirty="0" smtClean="0"/>
              <a:t>are </a:t>
            </a:r>
            <a:r>
              <a:rPr lang="cs-CZ" dirty="0" err="1" smtClean="0"/>
              <a:t>home</a:t>
            </a:r>
            <a:r>
              <a:rPr lang="cs-CZ" dirty="0" smtClean="0"/>
              <a:t>, </a:t>
            </a:r>
            <a:r>
              <a:rPr lang="cs-CZ" dirty="0" err="1" smtClean="0"/>
              <a:t>resting</a:t>
            </a:r>
            <a:r>
              <a:rPr lang="cs-CZ" dirty="0" smtClean="0"/>
              <a:t> </a:t>
            </a:r>
          </a:p>
          <a:p>
            <a:pPr>
              <a:buNone/>
            </a:pPr>
            <a:r>
              <a:rPr lang="cs-CZ" dirty="0" err="1" smtClean="0"/>
              <a:t>from</a:t>
            </a:r>
            <a:r>
              <a:rPr lang="cs-CZ" dirty="0" smtClean="0"/>
              <a:t> </a:t>
            </a:r>
            <a:r>
              <a:rPr lang="cs-CZ" dirty="0" err="1" smtClean="0"/>
              <a:t>previous</a:t>
            </a:r>
            <a:r>
              <a:rPr lang="cs-CZ" dirty="0" smtClean="0"/>
              <a:t> </a:t>
            </a:r>
            <a:r>
              <a:rPr lang="cs-CZ" dirty="0" err="1" smtClean="0"/>
              <a:t>evening</a:t>
            </a:r>
            <a:endParaRPr lang="cs-CZ" dirty="0" smtClean="0"/>
          </a:p>
          <a:p>
            <a:pPr>
              <a:buNone/>
            </a:pPr>
            <a:r>
              <a:rPr lang="cs-CZ" dirty="0" smtClean="0"/>
              <a:t>(</a:t>
            </a:r>
            <a:r>
              <a:rPr lang="en-US" dirty="0" smtClean="0"/>
              <a:t>parties,</a:t>
            </a:r>
            <a:r>
              <a:rPr lang="cs-CZ" dirty="0" smtClean="0"/>
              <a:t> </a:t>
            </a:r>
            <a:r>
              <a:rPr lang="cs-CZ" dirty="0" err="1" smtClean="0"/>
              <a:t>celebrating</a:t>
            </a:r>
            <a:r>
              <a:rPr lang="cs-CZ" dirty="0" smtClean="0"/>
              <a:t> New </a:t>
            </a:r>
          </a:p>
          <a:p>
            <a:pPr>
              <a:buNone/>
            </a:pPr>
            <a:r>
              <a:rPr lang="cs-CZ" dirty="0" err="1" smtClean="0"/>
              <a:t>Year</a:t>
            </a:r>
            <a:r>
              <a:rPr lang="cs-CZ" dirty="0" smtClean="0"/>
              <a:t>)</a:t>
            </a:r>
          </a:p>
          <a:p>
            <a:r>
              <a:rPr lang="cs-CZ" dirty="0" smtClean="0"/>
              <a:t>New </a:t>
            </a:r>
            <a:r>
              <a:rPr lang="cs-CZ" dirty="0" err="1" smtClean="0"/>
              <a:t>year</a:t>
            </a:r>
            <a:r>
              <a:rPr lang="cs-CZ" dirty="0" smtClean="0"/>
              <a:t>´s </a:t>
            </a:r>
            <a:r>
              <a:rPr lang="cs-CZ" dirty="0" err="1" smtClean="0"/>
              <a:t>resolution</a:t>
            </a:r>
            <a:endParaRPr lang="cs-CZ" dirty="0" smtClean="0"/>
          </a:p>
          <a:p>
            <a:pPr>
              <a:buNone/>
            </a:pPr>
            <a:r>
              <a:rPr lang="cs-CZ" dirty="0" smtClean="0"/>
              <a:t> ( </a:t>
            </a:r>
            <a:r>
              <a:rPr lang="cs-CZ" dirty="0" err="1" smtClean="0"/>
              <a:t>dont</a:t>
            </a:r>
            <a:r>
              <a:rPr lang="cs-CZ" dirty="0" smtClean="0"/>
              <a:t> </a:t>
            </a:r>
            <a:r>
              <a:rPr lang="cs-CZ" dirty="0" err="1" smtClean="0"/>
              <a:t>smoke</a:t>
            </a:r>
            <a:r>
              <a:rPr lang="cs-CZ" dirty="0" smtClean="0"/>
              <a:t>, to  </a:t>
            </a:r>
            <a:r>
              <a:rPr lang="cs-CZ" dirty="0" err="1" smtClean="0"/>
              <a:t>loose</a:t>
            </a:r>
            <a:r>
              <a:rPr lang="cs-CZ" dirty="0" smtClean="0"/>
              <a:t> </a:t>
            </a:r>
          </a:p>
          <a:p>
            <a:pPr>
              <a:buNone/>
            </a:pPr>
            <a:r>
              <a:rPr lang="cs-CZ" dirty="0" err="1" smtClean="0"/>
              <a:t>weight</a:t>
            </a:r>
            <a:r>
              <a:rPr lang="cs-CZ" dirty="0" smtClean="0"/>
              <a:t>…) </a:t>
            </a:r>
          </a:p>
          <a:p>
            <a:endParaRPr lang="cs-CZ" dirty="0" smtClean="0"/>
          </a:p>
        </p:txBody>
      </p:sp>
      <p:pic>
        <p:nvPicPr>
          <p:cNvPr id="6" name="Obrázek 5" descr="307630_398361253583851_853867636_n.jpg"/>
          <p:cNvPicPr>
            <a:picLocks noChangeAspect="1"/>
          </p:cNvPicPr>
          <p:nvPr/>
        </p:nvPicPr>
        <p:blipFill>
          <a:blip r:embed="rId2" cstate="print"/>
          <a:stretch>
            <a:fillRect/>
          </a:stretch>
        </p:blipFill>
        <p:spPr>
          <a:xfrm>
            <a:off x="5004048" y="1412776"/>
            <a:ext cx="3779912" cy="47971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1210146"/>
          </a:xfrm>
        </p:spPr>
        <p:txBody>
          <a:bodyPr>
            <a:normAutofit/>
          </a:bodyPr>
          <a:lstStyle/>
          <a:p>
            <a:r>
              <a:rPr lang="cs-CZ" sz="4000" u="sng" dirty="0" smtClean="0"/>
              <a:t>Martin </a:t>
            </a:r>
            <a:r>
              <a:rPr lang="cs-CZ" sz="4000" u="sng" dirty="0" err="1" smtClean="0"/>
              <a:t>Luther</a:t>
            </a:r>
            <a:r>
              <a:rPr lang="cs-CZ" sz="4000" u="sng" dirty="0" smtClean="0"/>
              <a:t> King´s </a:t>
            </a:r>
            <a:r>
              <a:rPr lang="cs-CZ" sz="4000" u="sng" dirty="0" err="1" smtClean="0"/>
              <a:t>day</a:t>
            </a:r>
            <a:r>
              <a:rPr lang="cs-CZ" sz="4000" u="sng" dirty="0" smtClean="0"/>
              <a:t> </a:t>
            </a:r>
            <a:endParaRPr lang="en-US" sz="4000" u="sng" dirty="0"/>
          </a:p>
        </p:txBody>
      </p:sp>
      <p:sp>
        <p:nvSpPr>
          <p:cNvPr id="3" name="Zástupný symbol pro obsah 2"/>
          <p:cNvSpPr>
            <a:spLocks noGrp="1"/>
          </p:cNvSpPr>
          <p:nvPr>
            <p:ph idx="1"/>
          </p:nvPr>
        </p:nvSpPr>
        <p:spPr/>
        <p:txBody>
          <a:bodyPr>
            <a:normAutofit fontScale="92500" lnSpcReduction="10000"/>
          </a:bodyPr>
          <a:lstStyle/>
          <a:p>
            <a:r>
              <a:rPr lang="cs-CZ" dirty="0" err="1" smtClean="0"/>
              <a:t>The</a:t>
            </a:r>
            <a:r>
              <a:rPr lang="cs-CZ" dirty="0" smtClean="0"/>
              <a:t> </a:t>
            </a:r>
            <a:r>
              <a:rPr lang="cs-CZ" dirty="0" err="1" smtClean="0"/>
              <a:t>third</a:t>
            </a:r>
            <a:r>
              <a:rPr lang="cs-CZ" dirty="0" smtClean="0"/>
              <a:t> </a:t>
            </a:r>
            <a:r>
              <a:rPr lang="cs-CZ" dirty="0" err="1" smtClean="0"/>
              <a:t>Monday</a:t>
            </a:r>
            <a:r>
              <a:rPr lang="cs-CZ" dirty="0" smtClean="0"/>
              <a:t> in </a:t>
            </a:r>
            <a:r>
              <a:rPr lang="cs-CZ" dirty="0" err="1" smtClean="0"/>
              <a:t>January</a:t>
            </a:r>
            <a:endParaRPr lang="cs-CZ" dirty="0" smtClean="0"/>
          </a:p>
          <a:p>
            <a:r>
              <a:rPr lang="cs-CZ" dirty="0" smtClean="0"/>
              <a:t>To honor his </a:t>
            </a:r>
            <a:r>
              <a:rPr lang="cs-CZ" dirty="0" err="1" smtClean="0"/>
              <a:t>fight</a:t>
            </a:r>
            <a:r>
              <a:rPr lang="cs-CZ" dirty="0" smtClean="0"/>
              <a:t> </a:t>
            </a:r>
            <a:r>
              <a:rPr lang="cs-CZ" dirty="0" err="1" smtClean="0"/>
              <a:t>for</a:t>
            </a:r>
            <a:r>
              <a:rPr lang="cs-CZ" dirty="0" smtClean="0"/>
              <a:t> civil </a:t>
            </a:r>
            <a:r>
              <a:rPr lang="cs-CZ" dirty="0" err="1" smtClean="0"/>
              <a:t>rights</a:t>
            </a:r>
            <a:r>
              <a:rPr lang="cs-CZ" dirty="0" smtClean="0"/>
              <a:t> , he </a:t>
            </a:r>
            <a:r>
              <a:rPr lang="cs-CZ" dirty="0" err="1" smtClean="0"/>
              <a:t>was</a:t>
            </a:r>
            <a:r>
              <a:rPr lang="cs-CZ" dirty="0" smtClean="0"/>
              <a:t> </a:t>
            </a:r>
            <a:r>
              <a:rPr lang="cs-CZ" dirty="0" err="1" smtClean="0"/>
              <a:t>assassinated</a:t>
            </a:r>
            <a:r>
              <a:rPr lang="cs-CZ" dirty="0" smtClean="0"/>
              <a:t> </a:t>
            </a:r>
          </a:p>
          <a:p>
            <a:pPr>
              <a:buNone/>
            </a:pPr>
            <a:r>
              <a:rPr lang="cs-CZ" sz="3600" dirty="0" smtClean="0"/>
              <a:t>President´s </a:t>
            </a:r>
            <a:r>
              <a:rPr lang="cs-CZ" sz="3600" dirty="0" err="1" smtClean="0"/>
              <a:t>day</a:t>
            </a:r>
            <a:r>
              <a:rPr lang="cs-CZ" sz="3600" dirty="0" smtClean="0"/>
              <a:t> </a:t>
            </a:r>
            <a:endParaRPr lang="cs-CZ" sz="3900" dirty="0" smtClean="0"/>
          </a:p>
          <a:p>
            <a:r>
              <a:rPr lang="cs-CZ" dirty="0" err="1" smtClean="0"/>
              <a:t>Third</a:t>
            </a:r>
            <a:r>
              <a:rPr lang="cs-CZ" dirty="0" smtClean="0"/>
              <a:t> </a:t>
            </a:r>
            <a:r>
              <a:rPr lang="cs-CZ" dirty="0" err="1" smtClean="0"/>
              <a:t>Monday</a:t>
            </a:r>
            <a:r>
              <a:rPr lang="cs-CZ" dirty="0" smtClean="0"/>
              <a:t> </a:t>
            </a:r>
            <a:r>
              <a:rPr lang="cs-CZ" dirty="0" err="1" smtClean="0"/>
              <a:t>of</a:t>
            </a:r>
            <a:r>
              <a:rPr lang="cs-CZ" dirty="0" smtClean="0"/>
              <a:t> </a:t>
            </a:r>
            <a:r>
              <a:rPr lang="cs-CZ" dirty="0" err="1" smtClean="0"/>
              <a:t>February</a:t>
            </a:r>
            <a:r>
              <a:rPr lang="cs-CZ" dirty="0" smtClean="0"/>
              <a:t> </a:t>
            </a:r>
          </a:p>
          <a:p>
            <a:r>
              <a:rPr lang="cs-CZ" dirty="0" err="1" smtClean="0"/>
              <a:t>Firstly</a:t>
            </a:r>
            <a:r>
              <a:rPr lang="cs-CZ" dirty="0" smtClean="0"/>
              <a:t> </a:t>
            </a:r>
            <a:r>
              <a:rPr lang="cs-CZ" dirty="0" err="1" smtClean="0"/>
              <a:t>it</a:t>
            </a:r>
            <a:r>
              <a:rPr lang="cs-CZ" dirty="0" smtClean="0"/>
              <a:t> </a:t>
            </a:r>
            <a:r>
              <a:rPr lang="cs-CZ" dirty="0" err="1" smtClean="0"/>
              <a:t>was</a:t>
            </a:r>
            <a:r>
              <a:rPr lang="cs-CZ" dirty="0" smtClean="0"/>
              <a:t> to honor </a:t>
            </a:r>
            <a:r>
              <a:rPr lang="cs-CZ" dirty="0" err="1" smtClean="0"/>
              <a:t>americans</a:t>
            </a:r>
            <a:r>
              <a:rPr lang="cs-CZ" dirty="0" smtClean="0"/>
              <a:t> </a:t>
            </a:r>
            <a:r>
              <a:rPr lang="cs-CZ" dirty="0" err="1" smtClean="0"/>
              <a:t>first</a:t>
            </a:r>
            <a:r>
              <a:rPr lang="cs-CZ" dirty="0" smtClean="0"/>
              <a:t> president = </a:t>
            </a:r>
            <a:r>
              <a:rPr lang="cs-CZ" dirty="0" err="1" smtClean="0"/>
              <a:t>Georg</a:t>
            </a:r>
            <a:r>
              <a:rPr lang="cs-CZ" dirty="0" smtClean="0"/>
              <a:t> Washington </a:t>
            </a:r>
          </a:p>
          <a:p>
            <a:r>
              <a:rPr lang="cs-CZ" dirty="0" err="1" smtClean="0"/>
              <a:t>Nowdays</a:t>
            </a:r>
            <a:r>
              <a:rPr lang="cs-CZ" dirty="0" smtClean="0"/>
              <a:t> </a:t>
            </a:r>
            <a:r>
              <a:rPr lang="cs-CZ" dirty="0" err="1" smtClean="0"/>
              <a:t>Americans</a:t>
            </a:r>
            <a:r>
              <a:rPr lang="cs-CZ" dirty="0" smtClean="0"/>
              <a:t> </a:t>
            </a:r>
            <a:r>
              <a:rPr lang="cs-CZ" dirty="0" err="1" smtClean="0"/>
              <a:t>celebrate</a:t>
            </a:r>
            <a:r>
              <a:rPr lang="cs-CZ" dirty="0" smtClean="0"/>
              <a:t> </a:t>
            </a:r>
            <a:r>
              <a:rPr lang="cs-CZ" dirty="0" err="1" smtClean="0"/>
              <a:t>this</a:t>
            </a:r>
            <a:r>
              <a:rPr lang="cs-CZ" dirty="0" smtClean="0"/>
              <a:t> </a:t>
            </a:r>
            <a:r>
              <a:rPr lang="cs-CZ" dirty="0" err="1" smtClean="0"/>
              <a:t>day</a:t>
            </a:r>
            <a:r>
              <a:rPr lang="cs-CZ" dirty="0" smtClean="0"/>
              <a:t> to honor </a:t>
            </a:r>
            <a:r>
              <a:rPr lang="cs-CZ" dirty="0" err="1" smtClean="0"/>
              <a:t>all</a:t>
            </a:r>
            <a:r>
              <a:rPr lang="cs-CZ" dirty="0" smtClean="0"/>
              <a:t> </a:t>
            </a:r>
            <a:r>
              <a:rPr lang="cs-CZ" dirty="0" err="1" smtClean="0"/>
              <a:t>their</a:t>
            </a:r>
            <a:r>
              <a:rPr lang="cs-CZ" dirty="0" smtClean="0"/>
              <a:t> </a:t>
            </a:r>
            <a:r>
              <a:rPr lang="cs-CZ" dirty="0" err="1" smtClean="0"/>
              <a:t>presidents</a:t>
            </a:r>
            <a:r>
              <a:rPr lang="cs-CZ" dirty="0" smtClean="0"/>
              <a:t> </a:t>
            </a:r>
            <a:endParaRPr lang="en-US" dirty="0" smtClean="0"/>
          </a:p>
          <a:p>
            <a:endParaRPr lang="cs-CZ"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14 </a:t>
            </a:r>
            <a:r>
              <a:rPr lang="cs-CZ" u="sng" dirty="0" err="1" smtClean="0"/>
              <a:t>th</a:t>
            </a:r>
            <a:r>
              <a:rPr lang="cs-CZ" u="sng" dirty="0" smtClean="0"/>
              <a:t> </a:t>
            </a:r>
            <a:r>
              <a:rPr lang="cs-CZ" u="sng" dirty="0" err="1" smtClean="0"/>
              <a:t>February</a:t>
            </a:r>
            <a:r>
              <a:rPr lang="cs-CZ" u="sng" dirty="0" smtClean="0"/>
              <a:t> - Valentine´s </a:t>
            </a:r>
            <a:r>
              <a:rPr lang="cs-CZ" u="sng" dirty="0" err="1" smtClean="0"/>
              <a:t>day</a:t>
            </a:r>
            <a:r>
              <a:rPr lang="cs-CZ" u="sng" dirty="0" smtClean="0"/>
              <a:t> </a:t>
            </a:r>
            <a:endParaRPr lang="en-US" u="sng" dirty="0"/>
          </a:p>
        </p:txBody>
      </p:sp>
      <p:sp>
        <p:nvSpPr>
          <p:cNvPr id="3" name="Zástupný symbol pro obsah 2"/>
          <p:cNvSpPr>
            <a:spLocks noGrp="1"/>
          </p:cNvSpPr>
          <p:nvPr>
            <p:ph idx="1"/>
          </p:nvPr>
        </p:nvSpPr>
        <p:spPr/>
        <p:txBody>
          <a:bodyPr>
            <a:noAutofit/>
          </a:bodyPr>
          <a:lstStyle/>
          <a:p>
            <a:r>
              <a:rPr lang="cs-CZ" sz="1800" b="1" dirty="0" err="1" smtClean="0">
                <a:latin typeface="+mj-lt"/>
              </a:rPr>
              <a:t>Lover</a:t>
            </a:r>
            <a:r>
              <a:rPr lang="cs-CZ" sz="1800" b="1" dirty="0" smtClean="0">
                <a:latin typeface="+mj-lt"/>
              </a:rPr>
              <a:t>´s </a:t>
            </a:r>
            <a:r>
              <a:rPr lang="cs-CZ" sz="1800" b="1" dirty="0" err="1" smtClean="0">
                <a:latin typeface="+mj-lt"/>
              </a:rPr>
              <a:t>day</a:t>
            </a:r>
            <a:r>
              <a:rPr lang="cs-CZ" sz="1800" b="1" dirty="0" smtClean="0">
                <a:latin typeface="+mj-lt"/>
              </a:rPr>
              <a:t>, </a:t>
            </a:r>
            <a:r>
              <a:rPr lang="cs-CZ" sz="1800" b="1" dirty="0" err="1" smtClean="0">
                <a:latin typeface="+mj-lt"/>
              </a:rPr>
              <a:t>people</a:t>
            </a:r>
            <a:r>
              <a:rPr lang="cs-CZ" sz="1800" b="1" dirty="0" smtClean="0">
                <a:latin typeface="+mj-lt"/>
              </a:rPr>
              <a:t> </a:t>
            </a:r>
            <a:r>
              <a:rPr lang="cs-CZ" sz="1800" b="1" dirty="0" err="1" smtClean="0">
                <a:latin typeface="+mj-lt"/>
              </a:rPr>
              <a:t>send</a:t>
            </a:r>
            <a:r>
              <a:rPr lang="cs-CZ" sz="1800" b="1" dirty="0" smtClean="0">
                <a:latin typeface="+mj-lt"/>
              </a:rPr>
              <a:t> </a:t>
            </a:r>
            <a:r>
              <a:rPr lang="cs-CZ" sz="1800" b="1" dirty="0" err="1" smtClean="0">
                <a:latin typeface="+mj-lt"/>
              </a:rPr>
              <a:t>cards</a:t>
            </a:r>
            <a:r>
              <a:rPr lang="cs-CZ" sz="1800" b="1" dirty="0" smtClean="0">
                <a:latin typeface="+mj-lt"/>
              </a:rPr>
              <a:t>, </a:t>
            </a:r>
            <a:r>
              <a:rPr lang="cs-CZ" sz="1800" b="1" dirty="0" err="1" smtClean="0">
                <a:latin typeface="+mj-lt"/>
              </a:rPr>
              <a:t>get</a:t>
            </a:r>
            <a:r>
              <a:rPr lang="cs-CZ" sz="1800" b="1" dirty="0" smtClean="0">
                <a:latin typeface="+mj-lt"/>
              </a:rPr>
              <a:t> </a:t>
            </a:r>
            <a:r>
              <a:rPr lang="cs-CZ" sz="1800" b="1" dirty="0" err="1" smtClean="0">
                <a:latin typeface="+mj-lt"/>
              </a:rPr>
              <a:t>presents</a:t>
            </a:r>
            <a:r>
              <a:rPr lang="cs-CZ" sz="1800" b="1" dirty="0" smtClean="0">
                <a:latin typeface="+mj-lt"/>
              </a:rPr>
              <a:t>, </a:t>
            </a:r>
            <a:r>
              <a:rPr lang="cs-CZ" sz="1800" b="1" dirty="0" err="1" smtClean="0">
                <a:latin typeface="+mj-lt"/>
              </a:rPr>
              <a:t>flowers</a:t>
            </a:r>
            <a:r>
              <a:rPr lang="cs-CZ" sz="1800" b="1" dirty="0" smtClean="0">
                <a:latin typeface="+mj-lt"/>
              </a:rPr>
              <a:t>… </a:t>
            </a:r>
          </a:p>
          <a:p>
            <a:r>
              <a:rPr lang="cs-CZ" sz="1800" b="1" dirty="0" err="1" smtClean="0">
                <a:latin typeface="+mj-lt"/>
              </a:rPr>
              <a:t>It</a:t>
            </a:r>
            <a:r>
              <a:rPr lang="cs-CZ" sz="1800" b="1" dirty="0" smtClean="0">
                <a:latin typeface="+mj-lt"/>
              </a:rPr>
              <a:t> </a:t>
            </a:r>
            <a:r>
              <a:rPr lang="cs-CZ" sz="1800" b="1" dirty="0" err="1" smtClean="0">
                <a:latin typeface="+mj-lt"/>
              </a:rPr>
              <a:t>is</a:t>
            </a:r>
            <a:r>
              <a:rPr lang="cs-CZ" sz="1800" b="1" dirty="0" smtClean="0">
                <a:latin typeface="+mj-lt"/>
              </a:rPr>
              <a:t> </a:t>
            </a:r>
            <a:r>
              <a:rPr lang="cs-CZ" sz="1800" b="1" dirty="0" err="1" smtClean="0">
                <a:latin typeface="+mj-lt"/>
              </a:rPr>
              <a:t>very</a:t>
            </a:r>
            <a:r>
              <a:rPr lang="cs-CZ" sz="1800" b="1" dirty="0" smtClean="0">
                <a:latin typeface="+mj-lt"/>
              </a:rPr>
              <a:t> </a:t>
            </a:r>
            <a:r>
              <a:rPr lang="cs-CZ" sz="1800" b="1" dirty="0" err="1" smtClean="0">
                <a:latin typeface="+mj-lt"/>
              </a:rPr>
              <a:t>popular</a:t>
            </a:r>
            <a:r>
              <a:rPr lang="cs-CZ" sz="1800" b="1" dirty="0" smtClean="0">
                <a:latin typeface="+mj-lt"/>
              </a:rPr>
              <a:t> in </a:t>
            </a:r>
            <a:r>
              <a:rPr lang="cs-CZ" sz="1800" b="1" dirty="0" err="1" smtClean="0">
                <a:latin typeface="+mj-lt"/>
              </a:rPr>
              <a:t>the</a:t>
            </a:r>
            <a:r>
              <a:rPr lang="cs-CZ" sz="1800" b="1" dirty="0" smtClean="0">
                <a:latin typeface="+mj-lt"/>
              </a:rPr>
              <a:t> USA,</a:t>
            </a:r>
            <a:r>
              <a:rPr lang="cs-CZ" sz="1800" b="1" dirty="0" err="1" smtClean="0">
                <a:latin typeface="+mj-lt"/>
              </a:rPr>
              <a:t>Canada</a:t>
            </a:r>
            <a:r>
              <a:rPr lang="cs-CZ" sz="1800" b="1" dirty="0" smtClean="0">
                <a:latin typeface="+mj-lt"/>
              </a:rPr>
              <a:t>… </a:t>
            </a:r>
          </a:p>
          <a:p>
            <a:r>
              <a:rPr lang="cs-CZ" sz="1800" b="1" dirty="0" err="1" smtClean="0">
                <a:latin typeface="+mj-lt"/>
              </a:rPr>
              <a:t>Couples</a:t>
            </a:r>
            <a:r>
              <a:rPr lang="cs-CZ" sz="1800" b="1" dirty="0" smtClean="0">
                <a:latin typeface="+mj-lt"/>
              </a:rPr>
              <a:t> go </a:t>
            </a:r>
            <a:r>
              <a:rPr lang="cs-CZ" sz="1800" b="1" dirty="0" err="1" smtClean="0">
                <a:latin typeface="+mj-lt"/>
              </a:rPr>
              <a:t>out</a:t>
            </a:r>
            <a:r>
              <a:rPr lang="cs-CZ" sz="1800" b="1" dirty="0" smtClean="0">
                <a:latin typeface="+mj-lt"/>
              </a:rPr>
              <a:t>, </a:t>
            </a:r>
            <a:r>
              <a:rPr lang="cs-CZ" sz="1800" b="1" dirty="0" err="1" smtClean="0">
                <a:latin typeface="+mj-lt"/>
              </a:rPr>
              <a:t>have</a:t>
            </a:r>
            <a:r>
              <a:rPr lang="cs-CZ" sz="1800" b="1" dirty="0" smtClean="0">
                <a:latin typeface="+mj-lt"/>
              </a:rPr>
              <a:t> a </a:t>
            </a:r>
            <a:r>
              <a:rPr lang="cs-CZ" sz="1800" b="1" dirty="0" err="1" smtClean="0">
                <a:latin typeface="+mj-lt"/>
              </a:rPr>
              <a:t>romantic</a:t>
            </a:r>
            <a:r>
              <a:rPr lang="cs-CZ" sz="1800" b="1" dirty="0" smtClean="0">
                <a:latin typeface="+mj-lt"/>
              </a:rPr>
              <a:t> </a:t>
            </a:r>
            <a:r>
              <a:rPr lang="cs-CZ" sz="1800" b="1" dirty="0" err="1" smtClean="0">
                <a:latin typeface="+mj-lt"/>
              </a:rPr>
              <a:t>dates</a:t>
            </a:r>
            <a:r>
              <a:rPr lang="cs-CZ" sz="1800" b="1" dirty="0" smtClean="0">
                <a:latin typeface="+mj-lt"/>
              </a:rPr>
              <a:t> </a:t>
            </a:r>
          </a:p>
          <a:p>
            <a:pPr>
              <a:buNone/>
            </a:pPr>
            <a:r>
              <a:rPr lang="cs-CZ" sz="1800" b="1" dirty="0" smtClean="0">
                <a:latin typeface="+mj-lt"/>
              </a:rPr>
              <a:t>	(=</a:t>
            </a:r>
            <a:r>
              <a:rPr lang="cs-CZ" sz="1800" b="1" dirty="0" err="1" smtClean="0">
                <a:latin typeface="+mj-lt"/>
              </a:rPr>
              <a:t>huge</a:t>
            </a:r>
            <a:r>
              <a:rPr lang="cs-CZ" sz="1800" b="1" dirty="0" smtClean="0">
                <a:latin typeface="+mj-lt"/>
              </a:rPr>
              <a:t> </a:t>
            </a:r>
            <a:r>
              <a:rPr lang="cs-CZ" sz="1800" b="1" dirty="0" err="1" smtClean="0">
                <a:latin typeface="+mj-lt"/>
              </a:rPr>
              <a:t>bussiness</a:t>
            </a:r>
            <a:r>
              <a:rPr lang="cs-CZ" sz="1800" b="1" dirty="0" smtClean="0">
                <a:latin typeface="+mj-lt"/>
              </a:rPr>
              <a:t>) Single </a:t>
            </a:r>
            <a:r>
              <a:rPr lang="cs-CZ" sz="1800" b="1" dirty="0" err="1" smtClean="0">
                <a:latin typeface="+mj-lt"/>
              </a:rPr>
              <a:t>people</a:t>
            </a:r>
            <a:r>
              <a:rPr lang="cs-CZ" sz="1800" b="1" dirty="0" smtClean="0">
                <a:latin typeface="+mj-lt"/>
              </a:rPr>
              <a:t> are </a:t>
            </a:r>
            <a:r>
              <a:rPr lang="cs-CZ" sz="1800" b="1" dirty="0" err="1" smtClean="0">
                <a:latin typeface="+mj-lt"/>
              </a:rPr>
              <a:t>depressed</a:t>
            </a:r>
            <a:r>
              <a:rPr lang="cs-CZ" sz="1800" b="1" dirty="0" smtClean="0">
                <a:latin typeface="+mj-lt"/>
              </a:rPr>
              <a:t> </a:t>
            </a:r>
          </a:p>
          <a:p>
            <a:r>
              <a:rPr lang="cs-CZ" sz="1800" b="1" dirty="0" smtClean="0">
                <a:latin typeface="+mj-lt"/>
              </a:rPr>
              <a:t>many </a:t>
            </a:r>
            <a:r>
              <a:rPr lang="cs-CZ" sz="1800" b="1" dirty="0" err="1" smtClean="0">
                <a:latin typeface="+mj-lt"/>
              </a:rPr>
              <a:t>people</a:t>
            </a:r>
            <a:r>
              <a:rPr lang="cs-CZ" sz="1800" b="1" dirty="0" smtClean="0">
                <a:latin typeface="+mj-lt"/>
              </a:rPr>
              <a:t> </a:t>
            </a:r>
            <a:r>
              <a:rPr lang="cs-CZ" sz="1800" b="1" dirty="0" err="1" smtClean="0">
                <a:latin typeface="+mj-lt"/>
              </a:rPr>
              <a:t>send</a:t>
            </a:r>
            <a:r>
              <a:rPr lang="cs-CZ" sz="1800" b="1" dirty="0" smtClean="0">
                <a:latin typeface="+mj-lt"/>
              </a:rPr>
              <a:t> a </a:t>
            </a:r>
            <a:r>
              <a:rPr lang="cs-CZ" sz="1800" b="1" dirty="0" err="1" smtClean="0">
                <a:latin typeface="+mj-lt"/>
              </a:rPr>
              <a:t>card</a:t>
            </a:r>
            <a:r>
              <a:rPr lang="cs-CZ" sz="1800" b="1" dirty="0" smtClean="0">
                <a:latin typeface="+mj-lt"/>
              </a:rPr>
              <a:t> to </a:t>
            </a:r>
            <a:r>
              <a:rPr lang="cs-CZ" sz="1800" b="1" dirty="0" err="1" smtClean="0">
                <a:latin typeface="+mj-lt"/>
              </a:rPr>
              <a:t>the</a:t>
            </a:r>
            <a:r>
              <a:rPr lang="cs-CZ" sz="1800" b="1" dirty="0" smtClean="0">
                <a:latin typeface="+mj-lt"/>
              </a:rPr>
              <a:t> </a:t>
            </a:r>
            <a:r>
              <a:rPr lang="cs-CZ" sz="1800" b="1" dirty="0" err="1" smtClean="0">
                <a:latin typeface="+mj-lt"/>
              </a:rPr>
              <a:t>one</a:t>
            </a:r>
            <a:r>
              <a:rPr lang="cs-CZ" sz="1800" b="1" dirty="0" smtClean="0">
                <a:latin typeface="+mj-lt"/>
              </a:rPr>
              <a:t> </a:t>
            </a:r>
            <a:r>
              <a:rPr lang="cs-CZ" sz="1800" b="1" dirty="0" err="1" smtClean="0">
                <a:latin typeface="+mj-lt"/>
              </a:rPr>
              <a:t>they</a:t>
            </a:r>
            <a:r>
              <a:rPr lang="cs-CZ" sz="1800" b="1" dirty="0" smtClean="0">
                <a:latin typeface="+mj-lt"/>
              </a:rPr>
              <a:t> love </a:t>
            </a:r>
          </a:p>
          <a:p>
            <a:pPr>
              <a:buNone/>
            </a:pPr>
            <a:r>
              <a:rPr lang="cs-CZ" sz="1800" b="1" dirty="0" smtClean="0">
                <a:latin typeface="+mj-lt"/>
              </a:rPr>
              <a:t>	</a:t>
            </a:r>
            <a:r>
              <a:rPr lang="cs-CZ" sz="1800" b="1" dirty="0" err="1" smtClean="0">
                <a:latin typeface="+mj-lt"/>
              </a:rPr>
              <a:t>or</a:t>
            </a:r>
            <a:r>
              <a:rPr lang="cs-CZ" sz="1800" b="1" dirty="0" smtClean="0">
                <a:latin typeface="+mj-lt"/>
              </a:rPr>
              <a:t> </a:t>
            </a:r>
            <a:r>
              <a:rPr lang="cs-CZ" sz="1800" b="1" dirty="0" err="1" smtClean="0">
                <a:latin typeface="+mj-lt"/>
              </a:rPr>
              <a:t>someone</a:t>
            </a:r>
            <a:r>
              <a:rPr lang="cs-CZ" sz="1800" b="1" dirty="0" smtClean="0">
                <a:latin typeface="+mj-lt"/>
              </a:rPr>
              <a:t> </a:t>
            </a:r>
            <a:r>
              <a:rPr lang="cs-CZ" sz="1800" b="1" dirty="0" err="1" smtClean="0">
                <a:latin typeface="+mj-lt"/>
              </a:rPr>
              <a:t>whom</a:t>
            </a:r>
            <a:r>
              <a:rPr lang="cs-CZ" sz="1800" b="1" dirty="0" smtClean="0">
                <a:latin typeface="+mj-lt"/>
              </a:rPr>
              <a:t> </a:t>
            </a:r>
            <a:r>
              <a:rPr lang="cs-CZ" sz="1800" b="1" dirty="0" err="1" smtClean="0">
                <a:latin typeface="+mj-lt"/>
              </a:rPr>
              <a:t>they</a:t>
            </a:r>
            <a:r>
              <a:rPr lang="cs-CZ" sz="1800" b="1" dirty="0" smtClean="0">
                <a:latin typeface="+mj-lt"/>
              </a:rPr>
              <a:t> </a:t>
            </a:r>
            <a:r>
              <a:rPr lang="cs-CZ" sz="1800" b="1" dirty="0" err="1" smtClean="0">
                <a:latin typeface="+mj-lt"/>
              </a:rPr>
              <a:t>have</a:t>
            </a:r>
            <a:r>
              <a:rPr lang="cs-CZ" sz="1800" b="1" dirty="0" smtClean="0">
                <a:latin typeface="+mj-lt"/>
              </a:rPr>
              <a:t> </a:t>
            </a:r>
            <a:r>
              <a:rPr lang="cs-CZ" sz="1800" b="1" dirty="0" err="1" smtClean="0">
                <a:latin typeface="+mj-lt"/>
              </a:rPr>
              <a:t>fallen</a:t>
            </a:r>
            <a:r>
              <a:rPr lang="cs-CZ" sz="1800" b="1" dirty="0" smtClean="0">
                <a:latin typeface="+mj-lt"/>
              </a:rPr>
              <a:t> in love </a:t>
            </a:r>
            <a:r>
              <a:rPr lang="cs-CZ" sz="1800" b="1" dirty="0" err="1" smtClean="0">
                <a:latin typeface="+mj-lt"/>
              </a:rPr>
              <a:t>with</a:t>
            </a:r>
            <a:endParaRPr lang="cs-CZ" sz="1800" b="1" dirty="0" smtClean="0">
              <a:latin typeface="+mj-lt"/>
            </a:endParaRPr>
          </a:p>
          <a:p>
            <a:endParaRPr lang="cs-CZ" sz="1800" b="1" dirty="0" smtClean="0">
              <a:latin typeface="+mj-lt"/>
            </a:endParaRPr>
          </a:p>
          <a:p>
            <a:pPr>
              <a:buNone/>
            </a:pPr>
            <a:endParaRPr lang="cs-CZ" sz="1800" b="1" dirty="0">
              <a:latin typeface="+mj-lt"/>
            </a:endParaRPr>
          </a:p>
          <a:p>
            <a:pPr>
              <a:buNone/>
            </a:pPr>
            <a:r>
              <a:rPr lang="cs-CZ" sz="1800" b="1" dirty="0" smtClean="0">
                <a:latin typeface="+mj-lt"/>
              </a:rPr>
              <a:t>St. Valentine- </a:t>
            </a:r>
            <a:r>
              <a:rPr lang="en-US" sz="1800" b="1" dirty="0">
                <a:latin typeface="+mj-lt"/>
              </a:rPr>
              <a:t>legend </a:t>
            </a:r>
            <a:r>
              <a:rPr lang="cs-CZ" sz="1800" b="1" dirty="0" err="1" smtClean="0">
                <a:latin typeface="+mj-lt"/>
              </a:rPr>
              <a:t>says</a:t>
            </a:r>
            <a:r>
              <a:rPr lang="en-US" sz="1800" b="1" dirty="0" smtClean="0">
                <a:latin typeface="+mj-lt"/>
              </a:rPr>
              <a:t> </a:t>
            </a:r>
            <a:r>
              <a:rPr lang="en-US" sz="1800" b="1" dirty="0">
                <a:latin typeface="+mj-lt"/>
              </a:rPr>
              <a:t>that Valentine was a </a:t>
            </a:r>
            <a:r>
              <a:rPr lang="en-US" sz="1800" b="1" dirty="0" smtClean="0">
                <a:latin typeface="+mj-lt"/>
              </a:rPr>
              <a:t>priest</a:t>
            </a:r>
            <a:r>
              <a:rPr lang="cs-CZ" sz="1800" b="1" dirty="0" smtClean="0">
                <a:latin typeface="+mj-lt"/>
              </a:rPr>
              <a:t>,</a:t>
            </a:r>
            <a:r>
              <a:rPr lang="en-US" sz="1800" b="1" dirty="0" smtClean="0">
                <a:latin typeface="+mj-lt"/>
              </a:rPr>
              <a:t> </a:t>
            </a:r>
            <a:r>
              <a:rPr lang="en-US" sz="1800" b="1" dirty="0">
                <a:latin typeface="+mj-lt"/>
              </a:rPr>
              <a:t>who served during the third century in Rome. </a:t>
            </a:r>
            <a:r>
              <a:rPr lang="en-US" sz="1800" b="1" dirty="0" smtClean="0">
                <a:latin typeface="+mj-lt"/>
              </a:rPr>
              <a:t>Claudius </a:t>
            </a:r>
            <a:r>
              <a:rPr lang="en-US" sz="1800" b="1" dirty="0">
                <a:latin typeface="+mj-lt"/>
              </a:rPr>
              <a:t>II decided that single men made better soldiers than those with wives and families, he </a:t>
            </a:r>
            <a:r>
              <a:rPr lang="cs-CZ" sz="1800" b="1" dirty="0" err="1" smtClean="0">
                <a:latin typeface="+mj-lt"/>
              </a:rPr>
              <a:t>forbid</a:t>
            </a:r>
            <a:r>
              <a:rPr lang="cs-CZ" sz="1800" b="1" dirty="0" smtClean="0">
                <a:latin typeface="+mj-lt"/>
              </a:rPr>
              <a:t> </a:t>
            </a:r>
            <a:r>
              <a:rPr lang="en-US" sz="1800" b="1" dirty="0" smtClean="0">
                <a:latin typeface="+mj-lt"/>
              </a:rPr>
              <a:t>marriage </a:t>
            </a:r>
            <a:r>
              <a:rPr lang="en-US" sz="1800" b="1" dirty="0">
                <a:latin typeface="+mj-lt"/>
              </a:rPr>
              <a:t>for young </a:t>
            </a:r>
            <a:r>
              <a:rPr lang="en-US" sz="1800" b="1" dirty="0" smtClean="0">
                <a:latin typeface="+mj-lt"/>
              </a:rPr>
              <a:t>men</a:t>
            </a:r>
            <a:r>
              <a:rPr lang="cs-CZ" sz="1800" b="1" dirty="0" smtClean="0">
                <a:latin typeface="+mj-lt"/>
              </a:rPr>
              <a:t>.</a:t>
            </a:r>
          </a:p>
          <a:p>
            <a:pPr>
              <a:buNone/>
            </a:pPr>
            <a:r>
              <a:rPr lang="cs-CZ" sz="1800" b="1" dirty="0">
                <a:latin typeface="+mj-lt"/>
              </a:rPr>
              <a:t>	</a:t>
            </a:r>
            <a:r>
              <a:rPr lang="en-US" sz="1800" b="1" dirty="0" smtClean="0">
                <a:latin typeface="+mj-lt"/>
              </a:rPr>
              <a:t>Valentine</a:t>
            </a:r>
            <a:r>
              <a:rPr lang="cs-CZ" sz="1800" b="1" dirty="0" smtClean="0">
                <a:latin typeface="+mj-lt"/>
              </a:rPr>
              <a:t> </a:t>
            </a:r>
            <a:r>
              <a:rPr lang="en-US" sz="1800" b="1" dirty="0" smtClean="0">
                <a:latin typeface="+mj-lt"/>
              </a:rPr>
              <a:t>defied </a:t>
            </a:r>
            <a:r>
              <a:rPr lang="en-US" sz="1800" b="1" dirty="0">
                <a:latin typeface="+mj-lt"/>
              </a:rPr>
              <a:t>Claudius and continued to perform marriages for young lovers in secret. When Valentine's actions were discovered, Claudius ordered that he be put to death</a:t>
            </a:r>
          </a:p>
        </p:txBody>
      </p:sp>
      <p:pic>
        <p:nvPicPr>
          <p:cNvPr id="4" name="Obrázek 3" descr="valentines-day-present.jpg"/>
          <p:cNvPicPr>
            <a:picLocks noChangeAspect="1"/>
          </p:cNvPicPr>
          <p:nvPr/>
        </p:nvPicPr>
        <p:blipFill>
          <a:blip r:embed="rId3" cstate="print"/>
          <a:stretch>
            <a:fillRect/>
          </a:stretch>
        </p:blipFill>
        <p:spPr>
          <a:xfrm>
            <a:off x="6012160" y="1844824"/>
            <a:ext cx="2915816" cy="2186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Easter</a:t>
            </a:r>
            <a:endParaRPr lang="en-US" u="sng" dirty="0"/>
          </a:p>
        </p:txBody>
      </p:sp>
      <p:sp>
        <p:nvSpPr>
          <p:cNvPr id="3" name="Zástupný symbol pro obsah 2"/>
          <p:cNvSpPr>
            <a:spLocks noGrp="1"/>
          </p:cNvSpPr>
          <p:nvPr>
            <p:ph idx="1"/>
          </p:nvPr>
        </p:nvSpPr>
        <p:spPr/>
        <p:txBody>
          <a:bodyPr>
            <a:normAutofit/>
          </a:bodyPr>
          <a:lstStyle/>
          <a:p>
            <a:r>
              <a:rPr lang="cs-CZ" sz="2800" dirty="0" smtClean="0"/>
              <a:t>Not a </a:t>
            </a:r>
            <a:r>
              <a:rPr lang="cs-CZ" sz="2800" dirty="0" err="1" smtClean="0"/>
              <a:t>national</a:t>
            </a:r>
            <a:r>
              <a:rPr lang="cs-CZ" sz="2800" dirty="0" smtClean="0"/>
              <a:t> </a:t>
            </a:r>
            <a:r>
              <a:rPr lang="cs-CZ" sz="2800" dirty="0" err="1" smtClean="0"/>
              <a:t>holiday</a:t>
            </a:r>
            <a:endParaRPr lang="cs-CZ" sz="2800" dirty="0" smtClean="0"/>
          </a:p>
          <a:p>
            <a:r>
              <a:rPr lang="en-US" sz="2800" dirty="0" smtClean="0"/>
              <a:t>dyed </a:t>
            </a:r>
            <a:r>
              <a:rPr lang="en-US" sz="2800" dirty="0"/>
              <a:t>eggs, </a:t>
            </a:r>
            <a:r>
              <a:rPr lang="en-US" sz="2800" dirty="0" smtClean="0"/>
              <a:t>sweets</a:t>
            </a:r>
            <a:endParaRPr lang="cs-CZ" sz="2800" dirty="0"/>
          </a:p>
          <a:p>
            <a:r>
              <a:rPr lang="en-US" sz="2800" dirty="0" smtClean="0"/>
              <a:t>Parents </a:t>
            </a:r>
            <a:r>
              <a:rPr lang="en-US" sz="2800" dirty="0"/>
              <a:t>hide eggs, children look for </a:t>
            </a:r>
            <a:r>
              <a:rPr lang="en-US" sz="2800" dirty="0" smtClean="0"/>
              <a:t>them</a:t>
            </a:r>
            <a:endParaRPr lang="cs-CZ" sz="2800" dirty="0" smtClean="0"/>
          </a:p>
          <a:p>
            <a:pPr>
              <a:buNone/>
            </a:pPr>
            <a:r>
              <a:rPr lang="cs-CZ" sz="2800" dirty="0" err="1" smtClean="0"/>
              <a:t>Interesting</a:t>
            </a:r>
            <a:r>
              <a:rPr lang="cs-CZ" sz="2800" dirty="0" smtClean="0"/>
              <a:t> </a:t>
            </a:r>
            <a:r>
              <a:rPr lang="cs-CZ" sz="2800" dirty="0" err="1" smtClean="0"/>
              <a:t>fact</a:t>
            </a:r>
            <a:r>
              <a:rPr lang="cs-CZ" sz="2800" dirty="0" smtClean="0"/>
              <a:t>: </a:t>
            </a:r>
          </a:p>
          <a:p>
            <a:pPr>
              <a:buNone/>
            </a:pPr>
            <a:r>
              <a:rPr lang="en-US" sz="2800" dirty="0" smtClean="0"/>
              <a:t>Easter </a:t>
            </a:r>
            <a:r>
              <a:rPr lang="en-US" sz="2800" dirty="0"/>
              <a:t>Egg roll- </a:t>
            </a:r>
            <a:r>
              <a:rPr lang="en-US" sz="2800" dirty="0" smtClean="0"/>
              <a:t>in </a:t>
            </a:r>
            <a:r>
              <a:rPr lang="en-US" sz="2800" dirty="0"/>
              <a:t>front </a:t>
            </a:r>
            <a:endParaRPr lang="cs-CZ" sz="2800" dirty="0" smtClean="0"/>
          </a:p>
          <a:p>
            <a:pPr>
              <a:buNone/>
            </a:pPr>
            <a:r>
              <a:rPr lang="en-US" sz="2800" dirty="0" smtClean="0"/>
              <a:t>of </a:t>
            </a:r>
            <a:r>
              <a:rPr lang="en-US" sz="2800" dirty="0"/>
              <a:t>White </a:t>
            </a:r>
            <a:r>
              <a:rPr lang="en-US" sz="2800" dirty="0" smtClean="0"/>
              <a:t>house </a:t>
            </a:r>
            <a:r>
              <a:rPr lang="en-US" sz="2800" dirty="0"/>
              <a:t>on </a:t>
            </a:r>
            <a:endParaRPr lang="cs-CZ" sz="2800" dirty="0" smtClean="0"/>
          </a:p>
          <a:p>
            <a:pPr>
              <a:buNone/>
            </a:pPr>
            <a:r>
              <a:rPr lang="en-US" sz="2800" dirty="0" smtClean="0"/>
              <a:t>Easter </a:t>
            </a:r>
            <a:r>
              <a:rPr lang="en-US" sz="2800" dirty="0"/>
              <a:t>Monday</a:t>
            </a:r>
          </a:p>
        </p:txBody>
      </p:sp>
      <p:pic>
        <p:nvPicPr>
          <p:cNvPr id="4" name="Obrázek 3" descr="White+House+Hosts+Annual+Easter+Egg+Roll+DNVec7Et9idl.jpg"/>
          <p:cNvPicPr>
            <a:picLocks noChangeAspect="1"/>
          </p:cNvPicPr>
          <p:nvPr/>
        </p:nvPicPr>
        <p:blipFill>
          <a:blip r:embed="rId2" cstate="print"/>
          <a:stretch>
            <a:fillRect/>
          </a:stretch>
        </p:blipFill>
        <p:spPr>
          <a:xfrm>
            <a:off x="4572000" y="3429000"/>
            <a:ext cx="4276507" cy="292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Memorial</a:t>
            </a:r>
            <a:r>
              <a:rPr lang="cs-CZ" u="sng" dirty="0" smtClean="0"/>
              <a:t> </a:t>
            </a:r>
            <a:r>
              <a:rPr lang="cs-CZ" u="sng" dirty="0" err="1" smtClean="0"/>
              <a:t>day</a:t>
            </a:r>
            <a:endParaRPr lang="en-US" u="sng" dirty="0"/>
          </a:p>
        </p:txBody>
      </p:sp>
      <p:sp>
        <p:nvSpPr>
          <p:cNvPr id="3" name="Zástupný symbol pro obsah 2"/>
          <p:cNvSpPr>
            <a:spLocks noGrp="1"/>
          </p:cNvSpPr>
          <p:nvPr>
            <p:ph idx="1"/>
          </p:nvPr>
        </p:nvSpPr>
        <p:spPr>
          <a:xfrm>
            <a:off x="467544" y="1412776"/>
            <a:ext cx="8229600" cy="4525963"/>
          </a:xfrm>
        </p:spPr>
        <p:txBody>
          <a:bodyPr>
            <a:normAutofit/>
          </a:bodyPr>
          <a:lstStyle/>
          <a:p>
            <a:r>
              <a:rPr lang="cs-CZ" sz="2800" dirty="0" err="1" smtClean="0"/>
              <a:t>Fourth</a:t>
            </a:r>
            <a:r>
              <a:rPr lang="cs-CZ" sz="2800" dirty="0" smtClean="0"/>
              <a:t> </a:t>
            </a:r>
            <a:r>
              <a:rPr lang="cs-CZ" sz="2800" dirty="0" err="1" smtClean="0"/>
              <a:t>Monday</a:t>
            </a:r>
            <a:r>
              <a:rPr lang="cs-CZ" sz="2800" dirty="0" smtClean="0"/>
              <a:t> in May</a:t>
            </a:r>
          </a:p>
          <a:p>
            <a:r>
              <a:rPr lang="cs-CZ" sz="2800" dirty="0"/>
              <a:t> </a:t>
            </a:r>
            <a:r>
              <a:rPr lang="en-US" sz="2800" dirty="0" err="1"/>
              <a:t>honours</a:t>
            </a:r>
            <a:r>
              <a:rPr lang="en-US" sz="2800" dirty="0"/>
              <a:t> all Americans killed in past wars and all the </a:t>
            </a:r>
            <a:r>
              <a:rPr lang="en-US" sz="2800" dirty="0" smtClean="0"/>
              <a:t>dead</a:t>
            </a:r>
            <a:endParaRPr lang="cs-CZ" sz="2800" dirty="0"/>
          </a:p>
          <a:p>
            <a:r>
              <a:rPr lang="en-US" sz="2800" dirty="0" smtClean="0"/>
              <a:t>flowers </a:t>
            </a:r>
            <a:r>
              <a:rPr lang="en-US" sz="2800" dirty="0"/>
              <a:t>and flags are placed on </a:t>
            </a:r>
            <a:r>
              <a:rPr lang="en-US" sz="2800" dirty="0" smtClean="0"/>
              <a:t>grave</a:t>
            </a:r>
            <a:r>
              <a:rPr lang="cs-CZ" sz="2800" dirty="0" smtClean="0"/>
              <a:t>s</a:t>
            </a:r>
          </a:p>
          <a:p>
            <a:r>
              <a:rPr lang="cs-CZ" sz="2800" dirty="0" err="1" smtClean="0"/>
              <a:t>Procession</a:t>
            </a:r>
            <a:r>
              <a:rPr lang="cs-CZ" sz="2800" dirty="0" smtClean="0"/>
              <a:t> in Washington D..C </a:t>
            </a:r>
          </a:p>
          <a:p>
            <a:endParaRPr lang="cs-CZ" sz="2800" dirty="0"/>
          </a:p>
          <a:p>
            <a:r>
              <a:rPr lang="cs-CZ" sz="2800" dirty="0" err="1" smtClean="0"/>
              <a:t>It</a:t>
            </a:r>
            <a:r>
              <a:rPr lang="cs-CZ" sz="2800" dirty="0" smtClean="0"/>
              <a:t> </a:t>
            </a:r>
            <a:r>
              <a:rPr lang="cs-CZ" sz="2800" dirty="0" err="1" smtClean="0"/>
              <a:t>is</a:t>
            </a:r>
            <a:r>
              <a:rPr lang="cs-CZ" sz="2800" dirty="0" smtClean="0"/>
              <a:t> </a:t>
            </a:r>
            <a:r>
              <a:rPr lang="cs-CZ" sz="2800" dirty="0" err="1" smtClean="0"/>
              <a:t>also</a:t>
            </a:r>
            <a:r>
              <a:rPr lang="cs-CZ" sz="2800" dirty="0" smtClean="0"/>
              <a:t> </a:t>
            </a:r>
            <a:r>
              <a:rPr lang="cs-CZ" sz="2800" dirty="0" err="1" smtClean="0"/>
              <a:t>beginnig</a:t>
            </a:r>
            <a:r>
              <a:rPr lang="cs-CZ" sz="2800" dirty="0" smtClean="0"/>
              <a:t> </a:t>
            </a:r>
            <a:r>
              <a:rPr lang="cs-CZ" sz="2800" dirty="0" err="1" smtClean="0"/>
              <a:t>of</a:t>
            </a:r>
            <a:r>
              <a:rPr lang="cs-CZ" sz="2800" dirty="0" smtClean="0"/>
              <a:t> </a:t>
            </a:r>
          </a:p>
          <a:p>
            <a:pPr>
              <a:buNone/>
            </a:pPr>
            <a:r>
              <a:rPr lang="cs-CZ" sz="2800" dirty="0" smtClean="0"/>
              <a:t>    </a:t>
            </a:r>
            <a:r>
              <a:rPr lang="cs-CZ" sz="2800" dirty="0" err="1" smtClean="0"/>
              <a:t>summer</a:t>
            </a:r>
            <a:r>
              <a:rPr lang="cs-CZ" sz="2800" dirty="0" smtClean="0"/>
              <a:t> </a:t>
            </a:r>
            <a:r>
              <a:rPr lang="cs-CZ" sz="2800" dirty="0" err="1" smtClean="0"/>
              <a:t>season</a:t>
            </a:r>
            <a:r>
              <a:rPr lang="cs-CZ" sz="2800" dirty="0" smtClean="0"/>
              <a:t> </a:t>
            </a:r>
            <a:endParaRPr lang="en-US" sz="2800" dirty="0"/>
          </a:p>
        </p:txBody>
      </p:sp>
      <p:pic>
        <p:nvPicPr>
          <p:cNvPr id="4" name="Obrázek 3" descr="memorial-day1.jpg"/>
          <p:cNvPicPr>
            <a:picLocks noChangeAspect="1"/>
          </p:cNvPicPr>
          <p:nvPr/>
        </p:nvPicPr>
        <p:blipFill>
          <a:blip r:embed="rId3" cstate="print"/>
          <a:stretch>
            <a:fillRect/>
          </a:stretch>
        </p:blipFill>
        <p:spPr>
          <a:xfrm>
            <a:off x="5220072" y="4077072"/>
            <a:ext cx="3378290" cy="2533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Independence</a:t>
            </a:r>
            <a:r>
              <a:rPr lang="cs-CZ" u="sng" dirty="0" smtClean="0"/>
              <a:t> </a:t>
            </a:r>
            <a:r>
              <a:rPr lang="cs-CZ" u="sng" dirty="0" err="1" smtClean="0"/>
              <a:t>Day</a:t>
            </a:r>
            <a:r>
              <a:rPr lang="cs-CZ" u="sng" dirty="0" smtClean="0"/>
              <a:t> </a:t>
            </a:r>
            <a:endParaRPr lang="en-US" u="sng" dirty="0"/>
          </a:p>
        </p:txBody>
      </p:sp>
      <p:sp>
        <p:nvSpPr>
          <p:cNvPr id="3" name="Zástupný symbol pro obsah 2"/>
          <p:cNvSpPr>
            <a:spLocks noGrp="1"/>
          </p:cNvSpPr>
          <p:nvPr>
            <p:ph idx="1"/>
          </p:nvPr>
        </p:nvSpPr>
        <p:spPr/>
        <p:txBody>
          <a:bodyPr>
            <a:normAutofit fontScale="92500" lnSpcReduction="10000"/>
          </a:bodyPr>
          <a:lstStyle/>
          <a:p>
            <a:r>
              <a:rPr lang="cs-CZ" dirty="0" smtClean="0"/>
              <a:t>4 </a:t>
            </a:r>
            <a:r>
              <a:rPr lang="cs-CZ" dirty="0" err="1" smtClean="0"/>
              <a:t>th</a:t>
            </a:r>
            <a:r>
              <a:rPr lang="cs-CZ" dirty="0" smtClean="0"/>
              <a:t> </a:t>
            </a:r>
            <a:r>
              <a:rPr lang="cs-CZ" dirty="0" err="1" smtClean="0"/>
              <a:t>July</a:t>
            </a:r>
            <a:r>
              <a:rPr lang="cs-CZ" dirty="0" smtClean="0"/>
              <a:t> </a:t>
            </a:r>
          </a:p>
          <a:p>
            <a:r>
              <a:rPr lang="cs-CZ" dirty="0" err="1" smtClean="0"/>
              <a:t>American</a:t>
            </a:r>
            <a:r>
              <a:rPr lang="cs-CZ" dirty="0" smtClean="0"/>
              <a:t>´s </a:t>
            </a:r>
            <a:r>
              <a:rPr lang="cs-CZ" dirty="0" err="1" smtClean="0"/>
              <a:t>national</a:t>
            </a:r>
            <a:r>
              <a:rPr lang="cs-CZ" dirty="0" smtClean="0"/>
              <a:t> </a:t>
            </a:r>
            <a:r>
              <a:rPr lang="cs-CZ" dirty="0" err="1" smtClean="0"/>
              <a:t>day</a:t>
            </a:r>
            <a:r>
              <a:rPr lang="en-US" dirty="0" smtClean="0"/>
              <a:t/>
            </a:r>
            <a:br>
              <a:rPr lang="en-US" dirty="0" smtClean="0"/>
            </a:br>
            <a:r>
              <a:rPr lang="en-US" dirty="0"/>
              <a:t>-commemorates Declaration of Independence 1776 and establishing USA</a:t>
            </a:r>
            <a:endParaRPr lang="cs-CZ" dirty="0" smtClean="0"/>
          </a:p>
          <a:p>
            <a:r>
              <a:rPr lang="en-US" dirty="0" smtClean="0"/>
              <a:t>each </a:t>
            </a:r>
            <a:r>
              <a:rPr lang="en-US" dirty="0"/>
              <a:t>state its own ceremony, </a:t>
            </a:r>
            <a:r>
              <a:rPr lang="en-US" dirty="0" smtClean="0"/>
              <a:t>parade</a:t>
            </a:r>
            <a:endParaRPr lang="cs-CZ" dirty="0"/>
          </a:p>
          <a:p>
            <a:r>
              <a:rPr lang="en-US" dirty="0" smtClean="0"/>
              <a:t>concerts </a:t>
            </a:r>
            <a:r>
              <a:rPr lang="en-US" dirty="0"/>
              <a:t>and fireworks in the </a:t>
            </a:r>
            <a:r>
              <a:rPr lang="en-US" dirty="0" smtClean="0"/>
              <a:t>evening</a:t>
            </a:r>
            <a:r>
              <a:rPr lang="en-US" dirty="0"/>
              <a:t> </a:t>
            </a:r>
            <a:r>
              <a:rPr lang="cs-CZ" dirty="0" smtClean="0"/>
              <a:t>, </a:t>
            </a:r>
            <a:r>
              <a:rPr lang="en-US" dirty="0" smtClean="0"/>
              <a:t>barbecues</a:t>
            </a:r>
            <a:r>
              <a:rPr lang="en-US" dirty="0"/>
              <a:t>, carnivals, fairs</a:t>
            </a:r>
            <a:r>
              <a:rPr lang="en-US" dirty="0" smtClean="0"/>
              <a:t>,</a:t>
            </a:r>
            <a:endParaRPr lang="cs-CZ" dirty="0" smtClean="0"/>
          </a:p>
          <a:p>
            <a:pPr>
              <a:buNone/>
            </a:pPr>
            <a:r>
              <a:rPr lang="cs-CZ" dirty="0" smtClean="0"/>
              <a:t>	</a:t>
            </a:r>
            <a:r>
              <a:rPr lang="en-US" dirty="0" smtClean="0"/>
              <a:t>picnics</a:t>
            </a:r>
            <a:r>
              <a:rPr lang="en-US" dirty="0"/>
              <a:t>, concerts, baseball </a:t>
            </a:r>
            <a:endParaRPr lang="cs-CZ" dirty="0" smtClean="0"/>
          </a:p>
          <a:p>
            <a:pPr>
              <a:buNone/>
            </a:pPr>
            <a:r>
              <a:rPr lang="cs-CZ" dirty="0" smtClean="0"/>
              <a:t>	</a:t>
            </a:r>
            <a:r>
              <a:rPr lang="en-US" dirty="0" smtClean="0"/>
              <a:t>games</a:t>
            </a:r>
            <a:r>
              <a:rPr lang="en-US" dirty="0"/>
              <a:t>, family </a:t>
            </a:r>
            <a:r>
              <a:rPr lang="en-US" dirty="0" smtClean="0"/>
              <a:t>reunions</a:t>
            </a:r>
            <a:r>
              <a:rPr lang="cs-CZ" dirty="0" smtClean="0"/>
              <a:t>… </a:t>
            </a:r>
            <a:endParaRPr lang="en-US" dirty="0"/>
          </a:p>
        </p:txBody>
      </p:sp>
      <p:pic>
        <p:nvPicPr>
          <p:cNvPr id="4" name="Obrázek 3" descr="USA Independence Day.jpg"/>
          <p:cNvPicPr>
            <a:picLocks noChangeAspect="1"/>
          </p:cNvPicPr>
          <p:nvPr/>
        </p:nvPicPr>
        <p:blipFill>
          <a:blip r:embed="rId2" cstate="print"/>
          <a:stretch>
            <a:fillRect/>
          </a:stretch>
        </p:blipFill>
        <p:spPr>
          <a:xfrm>
            <a:off x="5508104" y="4437112"/>
            <a:ext cx="3137623" cy="2205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err="1" smtClean="0"/>
              <a:t>Halloween</a:t>
            </a:r>
            <a:r>
              <a:rPr lang="cs-CZ" dirty="0" smtClean="0"/>
              <a:t> </a:t>
            </a:r>
            <a:endParaRPr lang="en-US" dirty="0"/>
          </a:p>
        </p:txBody>
      </p:sp>
      <p:sp>
        <p:nvSpPr>
          <p:cNvPr id="3" name="Zástupný symbol pro obsah 2"/>
          <p:cNvSpPr>
            <a:spLocks noGrp="1"/>
          </p:cNvSpPr>
          <p:nvPr>
            <p:ph idx="1"/>
          </p:nvPr>
        </p:nvSpPr>
        <p:spPr>
          <a:xfrm>
            <a:off x="467544" y="1772816"/>
            <a:ext cx="8229600" cy="4525963"/>
          </a:xfrm>
        </p:spPr>
        <p:txBody>
          <a:bodyPr>
            <a:normAutofit fontScale="77500" lnSpcReduction="20000"/>
          </a:bodyPr>
          <a:lstStyle/>
          <a:p>
            <a:r>
              <a:rPr lang="cs-CZ" dirty="0" smtClean="0"/>
              <a:t> 31st </a:t>
            </a:r>
            <a:r>
              <a:rPr lang="cs-CZ" dirty="0" err="1" smtClean="0"/>
              <a:t>October</a:t>
            </a:r>
            <a:r>
              <a:rPr lang="cs-CZ" dirty="0" smtClean="0"/>
              <a:t> </a:t>
            </a:r>
          </a:p>
          <a:p>
            <a:pPr>
              <a:buNone/>
            </a:pPr>
            <a:endParaRPr lang="cs-CZ" dirty="0" smtClean="0"/>
          </a:p>
          <a:p>
            <a:r>
              <a:rPr lang="en-US" dirty="0"/>
              <a:t>Children wear </a:t>
            </a:r>
            <a:r>
              <a:rPr lang="en-US" dirty="0" smtClean="0"/>
              <a:t>costumes</a:t>
            </a:r>
            <a:r>
              <a:rPr lang="cs-CZ" dirty="0" smtClean="0"/>
              <a:t> </a:t>
            </a:r>
            <a:r>
              <a:rPr lang="en-US" dirty="0" smtClean="0"/>
              <a:t>and </a:t>
            </a:r>
            <a:r>
              <a:rPr lang="en-US" dirty="0"/>
              <a:t>they go to peoples' homes saying "Trick or treat!" to ask for </a:t>
            </a:r>
            <a:r>
              <a:rPr lang="en-US" dirty="0" smtClean="0"/>
              <a:t>candy</a:t>
            </a:r>
            <a:r>
              <a:rPr lang="cs-CZ" dirty="0" smtClean="0"/>
              <a:t>, </a:t>
            </a:r>
            <a:r>
              <a:rPr lang="cs-CZ" dirty="0" err="1" smtClean="0"/>
              <a:t>sweets</a:t>
            </a:r>
            <a:endParaRPr lang="cs-CZ" dirty="0" smtClean="0"/>
          </a:p>
          <a:p>
            <a:pPr>
              <a:buNone/>
            </a:pPr>
            <a:endParaRPr lang="cs-CZ" dirty="0" smtClean="0"/>
          </a:p>
          <a:p>
            <a:r>
              <a:rPr lang="en-US" dirty="0" smtClean="0"/>
              <a:t>People </a:t>
            </a:r>
            <a:r>
              <a:rPr lang="en-US" dirty="0"/>
              <a:t>sometimes dress </a:t>
            </a:r>
            <a:r>
              <a:rPr lang="en-US" dirty="0" smtClean="0"/>
              <a:t>up</a:t>
            </a:r>
            <a:r>
              <a:rPr lang="cs-CZ" dirty="0"/>
              <a:t> </a:t>
            </a:r>
            <a:r>
              <a:rPr lang="en-US" dirty="0" smtClean="0"/>
              <a:t>as</a:t>
            </a:r>
            <a:r>
              <a:rPr lang="en-US" dirty="0"/>
              <a:t> ghosts, witches, goblins and other scary </a:t>
            </a:r>
            <a:r>
              <a:rPr lang="en-US" dirty="0" smtClean="0"/>
              <a:t>thin</a:t>
            </a:r>
            <a:r>
              <a:rPr lang="cs-CZ" dirty="0" smtClean="0"/>
              <a:t>g</a:t>
            </a:r>
            <a:r>
              <a:rPr lang="en-US" dirty="0" smtClean="0"/>
              <a:t>s </a:t>
            </a:r>
            <a:r>
              <a:rPr lang="en-US" dirty="0"/>
              <a:t>for </a:t>
            </a:r>
            <a:r>
              <a:rPr lang="en-US" dirty="0" smtClean="0"/>
              <a:t>Halloween</a:t>
            </a:r>
            <a:endParaRPr lang="cs-CZ" dirty="0" smtClean="0"/>
          </a:p>
          <a:p>
            <a:pPr>
              <a:buNone/>
            </a:pPr>
            <a:endParaRPr lang="cs-CZ" dirty="0" smtClean="0"/>
          </a:p>
          <a:p>
            <a:r>
              <a:rPr lang="cs-CZ" dirty="0" err="1" smtClean="0"/>
              <a:t>Origin</a:t>
            </a:r>
            <a:r>
              <a:rPr lang="cs-CZ" dirty="0" smtClean="0"/>
              <a:t>: </a:t>
            </a:r>
            <a:r>
              <a:rPr lang="en-US" dirty="0" smtClean="0"/>
              <a:t>Wiccans</a:t>
            </a:r>
            <a:r>
              <a:rPr lang="en-US" dirty="0"/>
              <a:t> and modern Pagans celebrate the </a:t>
            </a:r>
            <a:r>
              <a:rPr lang="en-US" i="1" dirty="0"/>
              <a:t>Day of the Dead</a:t>
            </a:r>
            <a:r>
              <a:rPr lang="en-US" dirty="0"/>
              <a:t>. </a:t>
            </a:r>
            <a:r>
              <a:rPr lang="en-US" dirty="0" smtClean="0"/>
              <a:t>It </a:t>
            </a:r>
            <a:r>
              <a:rPr lang="en-US" dirty="0"/>
              <a:t>is the day that the souls of dead people come back to Earth</a:t>
            </a:r>
            <a:endParaRPr lang="cs-CZ" dirty="0" smtClean="0"/>
          </a:p>
        </p:txBody>
      </p:sp>
      <p:pic>
        <p:nvPicPr>
          <p:cNvPr id="14338" name="Picture 2" descr="http://upload.wikimedia.org/wikipedia/commons/thumb/a/a2/Jack-o'-Lantern_2003-10-31.jpg/215px-Jack-o'-Lantern_2003-10-31.jpg">
            <a:hlinkClick r:id="rId2"/>
          </p:cNvPr>
          <p:cNvPicPr>
            <a:picLocks noChangeAspect="1" noChangeArrowheads="1"/>
          </p:cNvPicPr>
          <p:nvPr/>
        </p:nvPicPr>
        <p:blipFill>
          <a:blip r:embed="rId3" cstate="print"/>
          <a:srcRect/>
          <a:stretch>
            <a:fillRect/>
          </a:stretch>
        </p:blipFill>
        <p:spPr bwMode="auto">
          <a:xfrm>
            <a:off x="6444208" y="260648"/>
            <a:ext cx="1855659" cy="182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1212</Words>
  <Application>Microsoft Office PowerPoint</Application>
  <PresentationFormat>Předvádění na obrazovce (4:3)</PresentationFormat>
  <Paragraphs>188</Paragraphs>
  <Slides>28</Slides>
  <Notes>2</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sady Office</vt:lpstr>
      <vt:lpstr>19. Holidays  Festivals</vt:lpstr>
      <vt:lpstr>Snímek 2</vt:lpstr>
      <vt:lpstr>New Year´s day </vt:lpstr>
      <vt:lpstr>Martin Luther King´s day </vt:lpstr>
      <vt:lpstr>14 th February - Valentine´s day </vt:lpstr>
      <vt:lpstr>Easter</vt:lpstr>
      <vt:lpstr>Memorial day</vt:lpstr>
      <vt:lpstr>Independence Day </vt:lpstr>
      <vt:lpstr>Halloween </vt:lpstr>
      <vt:lpstr>Thanksgiving </vt:lpstr>
      <vt:lpstr>Celebrating of Thanksgiving </vt:lpstr>
      <vt:lpstr>Snímek 12</vt:lpstr>
      <vt:lpstr>The United Kingdom</vt:lpstr>
      <vt:lpstr>Snímek 14</vt:lpstr>
      <vt:lpstr>Ash Wednesday &amp; Pancake Day</vt:lpstr>
      <vt:lpstr>Easter</vt:lpstr>
      <vt:lpstr>Guy Fawkes Day </vt:lpstr>
      <vt:lpstr>The Czech Republic</vt:lpstr>
      <vt:lpstr>New Year´s Day</vt:lpstr>
      <vt:lpstr>Easter</vt:lpstr>
      <vt:lpstr>The Day of Slavic Apostles  Cyril and Methodus</vt:lpstr>
      <vt:lpstr>The Day of Mistr Jan Hus</vt:lpstr>
      <vt:lpstr>17th November </vt:lpstr>
      <vt:lpstr>Christmas </vt:lpstr>
      <vt:lpstr>Christmas </vt:lpstr>
      <vt:lpstr>USA </vt:lpstr>
      <vt:lpstr>the United Kingdom</vt:lpstr>
      <vt:lpstr>The Czech Republic</vt:lpstr>
    </vt:vector>
  </TitlesOfParts>
  <Company>ATC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 Holidays  Festivals</dc:title>
  <dc:creator>Štěpánka</dc:creator>
  <cp:lastModifiedBy>Štěpánka</cp:lastModifiedBy>
  <cp:revision>27</cp:revision>
  <dcterms:created xsi:type="dcterms:W3CDTF">2013-03-09T14:48:36Z</dcterms:created>
  <dcterms:modified xsi:type="dcterms:W3CDTF">2013-03-11T05:48:16Z</dcterms:modified>
</cp:coreProperties>
</file>