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BC4D-4EF0-48D9-8EF5-1E8FF3818926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9AE5-2938-48EE-9E75-8F5977C0E0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5400" dirty="0" err="1" smtClean="0"/>
              <a:t>Eating</a:t>
            </a:r>
            <a:r>
              <a:rPr lang="cs-CZ" sz="5400" dirty="0" smtClean="0"/>
              <a:t> </a:t>
            </a:r>
            <a:r>
              <a:rPr lang="cs-CZ" sz="5400" dirty="0" err="1" smtClean="0"/>
              <a:t>habits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images.idiva.com/media/healthmeup/photogallery/2013/Mar/healthyeatinggg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9156">
            <a:off x="683568" y="260648"/>
            <a:ext cx="2976330" cy="2232248"/>
          </a:xfrm>
          <a:prstGeom prst="rect">
            <a:avLst/>
          </a:prstGeom>
          <a:noFill/>
        </p:spPr>
      </p:pic>
      <p:pic>
        <p:nvPicPr>
          <p:cNvPr id="8196" name="Picture 4" descr="http://www.menscosmo.com/wp-content/uploads/2012/06/follow-healthy-eating-hab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7718">
            <a:off x="5076056" y="260648"/>
            <a:ext cx="3384376" cy="2256251"/>
          </a:xfrm>
          <a:prstGeom prst="rect">
            <a:avLst/>
          </a:prstGeom>
          <a:noFill/>
        </p:spPr>
      </p:pic>
      <p:pic>
        <p:nvPicPr>
          <p:cNvPr id="8198" name="Picture 6" descr="http://www.subliminalmessagecds.com/html/subliminal_message_cds/images/healthy-eating-hab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337">
            <a:off x="683568" y="3501008"/>
            <a:ext cx="3810000" cy="2790825"/>
          </a:xfrm>
          <a:prstGeom prst="rect">
            <a:avLst/>
          </a:prstGeom>
          <a:noFill/>
        </p:spPr>
      </p:pic>
      <p:pic>
        <p:nvPicPr>
          <p:cNvPr id="8200" name="Picture 8" descr="http://www.fitnessmobilizer.com/wp-content/uploads/2012/08/bad-healthy-eating-habits-in-among-teenagers-statist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7072">
            <a:off x="4680012" y="3573016"/>
            <a:ext cx="4104964" cy="2736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Breakfast</a:t>
            </a:r>
            <a:endParaRPr lang="cs-CZ" sz="2400" dirty="0" smtClean="0"/>
          </a:p>
          <a:p>
            <a:pPr lvl="1"/>
            <a:r>
              <a:rPr lang="cs-CZ" sz="1800" dirty="0" err="1" smtClean="0"/>
              <a:t>donut</a:t>
            </a:r>
            <a:r>
              <a:rPr lang="cs-CZ" sz="1800" dirty="0" smtClean="0"/>
              <a:t>, </a:t>
            </a:r>
            <a:r>
              <a:rPr lang="cs-CZ" sz="1800" dirty="0" err="1" smtClean="0"/>
              <a:t>full</a:t>
            </a:r>
            <a:r>
              <a:rPr lang="cs-CZ" sz="1800" dirty="0" smtClean="0"/>
              <a:t> </a:t>
            </a:r>
            <a:r>
              <a:rPr lang="cs-CZ" sz="1800" dirty="0" err="1" smtClean="0"/>
              <a:t>meal</a:t>
            </a:r>
            <a:r>
              <a:rPr lang="cs-CZ" sz="1800" dirty="0" smtClean="0"/>
              <a:t> </a:t>
            </a:r>
            <a:r>
              <a:rPr lang="cs-CZ" sz="1800" dirty="0" err="1" smtClean="0"/>
              <a:t>or</a:t>
            </a:r>
            <a:r>
              <a:rPr lang="cs-CZ" sz="1800" dirty="0" smtClean="0"/>
              <a:t> </a:t>
            </a:r>
            <a:r>
              <a:rPr lang="cs-CZ" sz="1800" dirty="0" err="1" smtClean="0"/>
              <a:t>bowl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cereals</a:t>
            </a:r>
            <a:r>
              <a:rPr lang="cs-CZ" sz="1800" dirty="0" smtClean="0"/>
              <a:t>, </a:t>
            </a:r>
            <a:endParaRPr lang="cs-CZ" sz="1800" dirty="0" smtClean="0"/>
          </a:p>
          <a:p>
            <a:pPr lvl="1"/>
            <a:r>
              <a:rPr lang="cs-CZ" sz="1800" dirty="0" err="1" smtClean="0"/>
              <a:t>pancakes</a:t>
            </a:r>
            <a:r>
              <a:rPr lang="cs-CZ" sz="1800" dirty="0" smtClean="0"/>
              <a:t>, </a:t>
            </a:r>
            <a:r>
              <a:rPr lang="cs-CZ" sz="1800" dirty="0" err="1" smtClean="0"/>
              <a:t>eggs</a:t>
            </a:r>
            <a:r>
              <a:rPr lang="cs-CZ" sz="1800" dirty="0" smtClean="0"/>
              <a:t>, toast, </a:t>
            </a:r>
            <a:r>
              <a:rPr lang="cs-CZ" sz="1800" dirty="0" err="1" smtClean="0"/>
              <a:t>bagel</a:t>
            </a:r>
            <a:endParaRPr lang="cs-CZ" sz="1800" dirty="0" smtClean="0"/>
          </a:p>
          <a:p>
            <a:endParaRPr lang="cs-CZ" dirty="0" smtClean="0"/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Brunch</a:t>
            </a:r>
            <a:r>
              <a:rPr lang="cs-CZ" sz="2400" dirty="0" smtClean="0"/>
              <a:t>“ =</a:t>
            </a:r>
            <a:r>
              <a:rPr lang="cs-CZ" dirty="0" smtClean="0"/>
              <a:t> </a:t>
            </a:r>
            <a:r>
              <a:rPr lang="cs-CZ" sz="1800" dirty="0" err="1" smtClean="0"/>
              <a:t>breakfast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lunch </a:t>
            </a:r>
            <a:r>
              <a:rPr lang="cs-CZ" sz="1800" dirty="0" err="1" smtClean="0"/>
              <a:t>together</a:t>
            </a:r>
            <a:endParaRPr lang="cs-CZ" sz="1800" dirty="0" smtClean="0"/>
          </a:p>
          <a:p>
            <a:pPr lvl="1"/>
            <a:r>
              <a:rPr lang="cs-CZ" sz="1800" dirty="0" err="1" smtClean="0"/>
              <a:t>Blueberry</a:t>
            </a:r>
            <a:r>
              <a:rPr lang="cs-CZ" sz="1800" dirty="0" smtClean="0"/>
              <a:t> </a:t>
            </a:r>
            <a:r>
              <a:rPr lang="cs-CZ" sz="1800" dirty="0" err="1" smtClean="0"/>
              <a:t>muffins</a:t>
            </a:r>
            <a:r>
              <a:rPr lang="cs-CZ" sz="1800" dirty="0" smtClean="0"/>
              <a:t>, </a:t>
            </a:r>
            <a:r>
              <a:rPr lang="cs-CZ" sz="1800" dirty="0" err="1" smtClean="0"/>
              <a:t>croissants</a:t>
            </a:r>
            <a:r>
              <a:rPr lang="cs-CZ" sz="1800" dirty="0" smtClean="0"/>
              <a:t>, </a:t>
            </a:r>
            <a:r>
              <a:rPr lang="cs-CZ" sz="1800" dirty="0" err="1" smtClean="0"/>
              <a:t>hash</a:t>
            </a:r>
            <a:r>
              <a:rPr lang="cs-CZ" sz="1800" dirty="0" smtClean="0"/>
              <a:t> </a:t>
            </a:r>
            <a:r>
              <a:rPr lang="cs-CZ" sz="1800" dirty="0" err="1" smtClean="0"/>
              <a:t>browns</a:t>
            </a:r>
            <a:r>
              <a:rPr lang="cs-CZ" sz="1800" dirty="0" smtClean="0"/>
              <a:t>, </a:t>
            </a:r>
            <a:r>
              <a:rPr lang="cs-CZ" sz="1800" dirty="0" err="1" smtClean="0"/>
              <a:t>eggs</a:t>
            </a:r>
            <a:endParaRPr lang="cs-CZ" sz="1800" dirty="0" smtClean="0"/>
          </a:p>
          <a:p>
            <a:endParaRPr lang="cs-CZ" dirty="0" smtClean="0"/>
          </a:p>
          <a:p>
            <a:r>
              <a:rPr lang="cs-CZ" sz="2400" dirty="0" smtClean="0"/>
              <a:t>Lunch</a:t>
            </a:r>
            <a:endParaRPr lang="cs-CZ" sz="2400" dirty="0" smtClean="0"/>
          </a:p>
          <a:p>
            <a:pPr lvl="1"/>
            <a:r>
              <a:rPr lang="cs-CZ" sz="1800" dirty="0" err="1" smtClean="0"/>
              <a:t>Their</a:t>
            </a:r>
            <a:r>
              <a:rPr lang="cs-CZ" sz="1800" dirty="0" smtClean="0"/>
              <a:t> </a:t>
            </a:r>
            <a:r>
              <a:rPr lang="cs-CZ" sz="1800" dirty="0" err="1" smtClean="0"/>
              <a:t>smallest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most </a:t>
            </a:r>
            <a:r>
              <a:rPr lang="cs-CZ" sz="1800" dirty="0" err="1" smtClean="0"/>
              <a:t>casual</a:t>
            </a:r>
            <a:r>
              <a:rPr lang="cs-CZ" sz="1800" dirty="0" smtClean="0"/>
              <a:t> </a:t>
            </a:r>
            <a:r>
              <a:rPr lang="cs-CZ" sz="1800" dirty="0" err="1" smtClean="0"/>
              <a:t>meal</a:t>
            </a:r>
            <a:endParaRPr lang="cs-CZ" sz="1800" dirty="0" smtClean="0"/>
          </a:p>
          <a:p>
            <a:pPr lvl="1"/>
            <a:r>
              <a:rPr lang="cs-CZ" sz="1800" dirty="0" err="1" smtClean="0"/>
              <a:t>Sandwich</a:t>
            </a:r>
            <a:r>
              <a:rPr lang="cs-CZ" sz="1800" dirty="0" smtClean="0"/>
              <a:t>, </a:t>
            </a:r>
            <a:r>
              <a:rPr lang="cs-CZ" sz="1800" dirty="0" err="1" smtClean="0"/>
              <a:t>soup</a:t>
            </a:r>
            <a:r>
              <a:rPr lang="cs-CZ" sz="1800" dirty="0" smtClean="0"/>
              <a:t>, </a:t>
            </a:r>
            <a:r>
              <a:rPr lang="cs-CZ" sz="1800" dirty="0" err="1" smtClean="0"/>
              <a:t>noodles</a:t>
            </a:r>
            <a:r>
              <a:rPr lang="cs-CZ" sz="1800" dirty="0" smtClean="0"/>
              <a:t> </a:t>
            </a:r>
            <a:r>
              <a:rPr lang="cs-CZ" sz="1800" dirty="0" err="1" smtClean="0"/>
              <a:t>or</a:t>
            </a:r>
            <a:r>
              <a:rPr lang="cs-CZ" sz="1800" dirty="0" smtClean="0"/>
              <a:t> a jogurt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some</a:t>
            </a:r>
            <a:r>
              <a:rPr lang="cs-CZ" sz="1800" dirty="0" smtClean="0"/>
              <a:t> </a:t>
            </a:r>
            <a:r>
              <a:rPr lang="cs-CZ" sz="1800" dirty="0" err="1" smtClean="0"/>
              <a:t>fruit</a:t>
            </a:r>
            <a:endParaRPr lang="cs-CZ" sz="1800" dirty="0" smtClean="0"/>
          </a:p>
          <a:p>
            <a:endParaRPr lang="cs-CZ" dirty="0" smtClean="0"/>
          </a:p>
          <a:p>
            <a:r>
              <a:rPr lang="cs-CZ" sz="2400" dirty="0" err="1" smtClean="0"/>
              <a:t>Dinner</a:t>
            </a:r>
            <a:endParaRPr lang="cs-CZ" sz="2400" dirty="0" smtClean="0"/>
          </a:p>
          <a:p>
            <a:pPr lvl="1"/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biggest</a:t>
            </a:r>
            <a:r>
              <a:rPr lang="cs-CZ" sz="1800" dirty="0" smtClean="0"/>
              <a:t> </a:t>
            </a:r>
            <a:r>
              <a:rPr lang="cs-CZ" sz="1800" dirty="0" err="1" smtClean="0"/>
              <a:t>meal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day</a:t>
            </a:r>
            <a:endParaRPr lang="cs-CZ" sz="1800" dirty="0" smtClean="0"/>
          </a:p>
          <a:p>
            <a:pPr lvl="1"/>
            <a:r>
              <a:rPr lang="cs-CZ" sz="1800" dirty="0" err="1" smtClean="0"/>
              <a:t>Consists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meat</a:t>
            </a:r>
            <a:r>
              <a:rPr lang="cs-CZ" sz="1800" dirty="0" smtClean="0"/>
              <a:t>, </a:t>
            </a:r>
            <a:r>
              <a:rPr lang="cs-CZ" sz="1800" dirty="0" err="1" smtClean="0"/>
              <a:t>carb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at</a:t>
            </a:r>
            <a:r>
              <a:rPr lang="cs-CZ" sz="1800" dirty="0" smtClean="0"/>
              <a:t> </a:t>
            </a:r>
            <a:r>
              <a:rPr lang="cs-CZ" sz="1800" dirty="0" err="1" smtClean="0"/>
              <a:t>least</a:t>
            </a:r>
            <a:r>
              <a:rPr lang="cs-CZ" sz="1800" dirty="0" smtClean="0"/>
              <a:t> </a:t>
            </a:r>
            <a:r>
              <a:rPr lang="cs-CZ" sz="1800" dirty="0" err="1" smtClean="0"/>
              <a:t>one</a:t>
            </a:r>
            <a:r>
              <a:rPr lang="cs-CZ" sz="1800" dirty="0" smtClean="0"/>
              <a:t> </a:t>
            </a:r>
            <a:r>
              <a:rPr lang="cs-CZ" sz="1800" dirty="0" err="1" smtClean="0"/>
              <a:t>vegetable</a:t>
            </a:r>
            <a:endParaRPr lang="cs-CZ" sz="1800" dirty="0"/>
          </a:p>
        </p:txBody>
      </p:sp>
      <p:sp>
        <p:nvSpPr>
          <p:cNvPr id="22530" name="AutoShape 2" descr="data:image/jpeg;base64,/9j/4AAQSkZJRgABAQAAAQABAAD/2wCEAAkGBhQSERQUExQUFRUWGBcXGBgYGBgXGBoXGBQVFRgXGhgXHCYgGBkkGRgUHy8gIycpLCwsFR4xNTAqNSYrLCkBCQoKDgwOGg8PGiwlHyUqLC8sLCwsKiosLCwsLCwsLCwsLCwsLCwsLCwsLCwsLCwsLCwsLCwsLCwsLCwsLCwsLP/AABEIAMMBAgMBIgACEQEDEQH/xAAcAAABBQEBAQAAAAAAAAAAAAAGAAMEBQcCAQj/xABNEAABAgQDBAYGAw0GBQUAAAABAhEAAwQhBTFBBhJRYSJxgZGhsQcTMsHR8HOS4QgUFRgjQlJTVGKTs/EkJTNDcoI0RKKywhYXNYPi/8QAGQEAAgMBAAAAAAAAAAAAAAAAAwQAAQIF/8QALREAAwACAQMDAwMDBQAAAAAAAAECAxEhEjFBBBNRFCJhQqGxMlKBIzNxkeH/2gAMAwEAAhEDEQA/AA/0a+jaTiUmbMmTpksy1hACQkggp3nLwaI+59pD/wA3P+rLiJ6B/wDhan6VP8uNQSvneL0UZ7+LzS/tU/6kuF+LxS/tU/6suNIQsw6iYYoszA/c9U37VP8Aqojz8Xum/ap/1URqbx4DE2i9GX/i8037VP8Aqy4q9o/QdIppCpqaicopaxShs+UbIuaBmQIqdoZQqZC5QJ6TXbJiDAbzRPk0obMDTsCj1M2Z6xe8gJIDBjvKa5ipVs4kFipXh5RuuG7BoShaVLVMTMCQp+jYHeDbtxfnFvh2yNNKLolSwf0t0FX1jeF8nq1L4QWcS8swPCNgVTpqEkTglTEq3GASSxLkNF3Veh4+tUlE78nvMlSh0iNLAMD2xuiqJDEZ8ddPCIGIzglIKOosH8RlCWT1+T9Ol+4xjw42/LMspfQjLNlTpz/6UjziV/7H0utVOsWPRRBlXVq1IAe4L5kPyIiEFuFBSQd67XsRwZoV+tzf3fwM/SQ/AIq9D1I5H3xUW13UNHFT6IaRJAFTPUDqEIMFyRu+07cw3yI9WgFrHvse/WK+tz/3fwb+kxfAJS/Q/SK/5io5dFEOo9DdHZ6ipHPcl2gmqyuUgKUhTccm5FnhikxEL9nMnTJs8o0vW5543+3/AIDfpsT7FRL9BNOs9GpndoQInS/udqfWqndiUQT0VUS1x4j+sW8rElJADt2Zx0MHrXa+4Sy4Ol6QCfi6037VP+rLj38XWl/ap/1ZcaNIxkWcX7omS69JLOAfjD6zSxdw0ZcPuc6X9qn/AFZce/i5Uv7VP+rLjWN6EFQUwZP+LlS/tU/6suF+LnS/tVR9WXGtB47CYshkf4uFN+1T/qy4Yn/c6SB7NTOVy3UAxsS5iU5ns17ojLxMZJDnvPcInBDK5f3N9OWJqp45bqCe+O/xb6bSqqPqojVZCppupgOGvgYk78UQyIfc2037VP8Aqoio2t9BFPSUVRUJqJylSpZWElKGJGhaNz3jAx6Tlf3RW/Qq8xF6IfJMKPTHkUQ230Cn+y1P0qf5cacExlvoJU1NUfSp/lxqslQMWQcQmPco8J4RSSdq5RnmWrogFgp7Eu0CyZZx66vISYquxY1VQ53Rpm3hEZU5YYhR52MTaql/OQW15GKWorCm7voe1x5wjnySuaDY4b4Q8cSWMwDz8ezWPVYwHIUjPh9vuioqK89mRFs/f9sRZleRfS2Tgd+kc15p/TtDiwvyEMnHpeRsbdndD4xYaKHe3gRAoK5JcHXhb7IaXUs4Dvw4624wCqdct7N+yvgNkYknMDuY+TxGnrRcuHOht7oC0z1/mgjPllnE2nxtRBSGAyPDlnnA/uZr2kuUywqVhKjk1uf9YZk1F7JToAQ3vhpNYgqZSEqGtgPIRxMo5KvYK5Za35ye17+MUooL1JLTJE2jV7Vjxyv3aw3IRum99WJY/CKWupqmWCUErTqUEn/pz8IHpuPly6iCHBcl+YgntU0TqfYO51SoAEKA/de3aXaPE1coAjoJJcndAAJ5kRnkzHv3nhiZjZezxa9PkI+UaZ+F5UseOdj1cIjjaD1vspUW4G3eYA5dUW3ln/b8YsKTG2zPcbdTQfHhbfJh4fLLys2omy1bpC0devUcjE+i2hWprtlcRWSMUMzoqCd3gb/1iZTUKDZB3Tny8ModrHWtyD9uQ42exIqUUkk6gmL4TODdcB+ztMCopVvBRBTbnqDE2Rhk5A3ROKhkBNTf66SPKHfTuunTOdmlKi/mVqUi5hhVYtdkuOq3j/SKb8FzQsKKFW0CgpJ72MT/AMLFNlJI5ez4KZ/GGQWifKobdLXv74fky0oDJS0V6MYTqCOu0SUV6TF7KJm8Y8cwwmpHGOxNeLKHH4wM+ks/3TW/Qq80wResEDPpKW+FVv0KvNMQo+UjHkemPIohtHoKlE0tSwJ/Kpy+jjSUzUg5ueCel9njGc+gSu3KepHGak2z/wAPhrGi1FTcl31fxeM03PL7E1vsN4jVLMtQSN1xugqVk9nYcLnXKIuDYAlACt0ZXWbqJOfVpEPDMQVUTiFJO6MuAD5k8TBPIQw5DKObbdv3GuB2f9OenydyVgAJ5loq8aQWVYaEa56HteJ01KrEZCx+MQa+UAFAqLqNh/TSOZmzOl2C45+7YN1CDmxd38W+eqI5klrHmx4j5LxbTKVVwLas/DU8Q4iDMG6SCL55DrtfjwhdfkfVb4IPqTrY5kDLq8YepzYAKNsgC56mj1cxLuGA45jK4hqdLAAbdC9G4P3dsQ2TlgFG8GCnvxBGvXHCaMKZTcns+ed4lYZ7LMFA3Liz8X+c44qKxKBmzWt4t4RtC1PTaR1OoUgAuPInv1iDUzhLcuOOYyPz4xTYpjClDdGQLvFBVVylZl+uG438GVLfdl7XbR7jkGAqdMBJUSHJJ7y8c1qt/MvEb1AhmYWtl712PVTU8XifRygBvKHUD7/hECVKALtllDq5x4mNOfCDQuNseqKjpWc+6G/vpT2+eqGlrcX1jiWdYuZ0bdFnKxIpGZ77xaYbtEpJcPzs8QaLDUBImTAVKOSXs2jt1u3VBFQVYQN0J3RwSwb4dZi+Xwa0tbYQYHt6ygFA93PgTrBXJ2nSrf3iE5boVwGpA4nyEAC6k7o3t1YfoqUzpex6R0PDKwivqcTY2IP+5z4Fs43O58it44t9jTJNfMDlEwZkgMps7C5bwiVhW1yJijKno3VZZFi2buAD2PnGXUuJqJZ2PWke+J8yeskKDKIvofMxpW0uDL9PNcM1peBSZgdHRfVBYd3s+EVdTszNReWpKuRdB70uk9oEV2AYguaEl9xeR0D8bQcSUkC5cw5Fq1s5dy8ddLAOpxCbI/xUKSOKg6frotD1PtAk5ju6Q+MHCpYOcD+KbEyJrlIMpX6Uvo96fZPcOuN6MbRGk4sk5KHex8YGPSFj6V4fVoSbGUrpMWJcWT8dYWLbM1lO+6kVEv8AdA325oV/4kwD7UV8o0s9BQqWvcLJO8i9vzVROV3JwZPCjyFEMmxeg9LyKj6RP/YNYM6uYszCneSEjdtmSSbu4Zs7RnnodxkS0TJLe3M3iq1gmWe8vBtg8ozU7+8xc+0z53Juc+MBy1vS+AuNa5CaTLEpISEhA4OGPOwzGTxZSOJ5RXyGUA+gZjoW0iRTzTui7nV9A3xjneoddw0omVUxh4xQ/fKTvEq3Tlk98haCBExJcajMRT1tElKypKcy7WzPCONlqt9WxrDpcMhz524oqVk2dzmLRGq1WAseCs7fIibieg3sxduY+e6IFRiSU2LFnHXYRW+WkGnWkyqTShi9h2g5/NucSKj1dlAAKZvt+2G51SuYeikkE2swHbwjiZgs9btuDS5NvCD48FPuXWYYrMa3QzhNr6EwPVWLDgT5QS/+hFL6S5qAWbopJfmXIh6RsFLHtzFHhugJ/wC53huMOvwBeWTO6mrUREIy1rNgY1Gb6O5F/wArNu36PmBEkbAyAGTMWDbMAjwbjB5jXCLWWPLMkNAUm8PJoiTYPzOUa3U+joAdFQJ03k27wTFVUbMqlXVLsPzkhx3wRy13CxkxvsZ/+DjzaG51BwEHZw0KuG7mYvEedgoiToJVAInDyTcWjtVPZu6CuZhu6QGcfPCGJ9OlIPRA8fkxtorqZEw0b0sO7p6Pbp1W4RYISBmzfPj1vFF98BMwAndSohJOYA0JHKLo0W4Wz/eJvlcaBItFT2N7TLD1ThuOpLcnc+7hpFVXYfMQ6SEfusCxPAFVyT8M4IMNSkgWbmCx7DrFjNwgKT0gkg5EC934kuQ3B/eVTsBT0zOpNSQbgI5DIHNmuYuqSvI1Ue/ya0OYjgLdJPUd0KTmzEjTqGpyERJFOUn2Fdu9wPEhoxUh5pMKsLxj1SkqLlBzDtZ9LZxpWEY2mYkEK3hoTZX2xjdDU7tld/yYu8PxApNiW0Z2PnGMeRwwPqPTrIt+TYAp49gBwXa8JcHe7cutzBRRbQS5g9odYIPlD05E+DlXgqS1IgN9KuGy1YVWKKQVJlEgsHBBGsF0uaFB0kEcoGvSgf7orfoVe6DJ/AA+RzHkemPIogbejuYUiYoPYgONN4N5PGv4VTES/wA0mymd2HBuoxlPo1Ly5idN9JPPo29/fGlirISCS9iLaN8iE8t9LYxPKRerUEFgQHL3ALixsTrHisSEskEve41ygbnYipSTmQ4bxf55xXffq1qUE55Xcnujn5cvwhmMfyF87HXytq8QajHCUgDpdLS7cbxR4fhMxQ3p6i2iSW7GGfVBRh1IDZKQB858I5WVRjf3d34GVPwVokTFlybHSJUnCgLsSecXZpEpFjeIsyoaxsdOqJLv9KS/cvpT7sZTIblEhCDDSi4j2Ws6/PbAvq3L6bfJf06fYeEvlHVULgO7AC2UPU8m17x4qmZjpDHv6X4+ResXJGkoUSw14w8uhWL7vdeLGXQoDEOdQ8PPHSxp65Ysytk1hQOiSRwOhidSTwosQyvPsMVlSglZ3Rr4x16paS+vXeDRlMtFhW4VLWgpKN5y5LBx1EXgSxfZwynUkqXLF7NYfvAecFtNiIVyMTgtxZidHhldNdjUZqgyOdOuQLc/6xU4gbHPs+yDva3ZpIBnSrOekkZOeHjaBoU7hlAP7oG5W9M6UWqnqkz7EJW9Yg+XkYJMJrSuSm53k9FXGwsX0DNHOM4YM79kUdJWGQt80myhy49kZT8BPyGNFUJRr2v73cmCjDsZQRcgFm4A66wDCddw1w4L5jyAiXJn7uo7j4amB+84YR4VaDmdLSpJsDY34jUcrt3CKiuwcMpm4g7oOd2I3TcDkDqIhUWLKFs+sP4RdyQ53ukQTe/LMDTXvLwxOVX2F6xVj5KKbQKbjbUruev1bQ7SUNmcHuPwMEisKChvB+5LuNG3bHXTOIwoCHY203gQe299dNI24KWTjgHsSSZR32zzsoMeT8fOGKLaDdUbKTqogAjteCmroBMlsRmOfe4bvaAPEqP1C1CZbdy4EaEDnm/XGLnjaLik+GHWz+1EsAvOKSBYGxPBhfx7jDe2O002ow2uSJfQElTqLBWlyAbXjLUY10+gLcYu1Yjv0FYVLuZSgE3ubXLcIF7mRUpXbZWb0+NY6t99GTGFChR1Dhht6PlkImFn6QH/AEwWT6qabD2XByvzvpFX6KMBXPp56kKSCmYkMoWPQfPTug7OCKSOkPhHKzS6yNB4vQI12O+qlEezkEnPUHXtgi2Qw7ekImk3WN58+JAtyt1kwObQ4eQpRCQWSre1DWGRsTfxgp2IxRJp5cp7JQADqwEYxueVXccr+jaOaqrdbGwEWmH44kJ3cufz7o6xfAAUuhwePHkeECU4KQSFWIjh+o9PkxZG68+RrHc1OkG33wCH3k994ZqCB+cnsIPz9kB6KwjWHRXHjAZqo7ILwwqRPDQ7JqB9n2eEC0isMSZFaeLwve3W2jfAY09UkC5+z4RYSVpUnJ+3LsgNkVqj2/PwggwpagL2B+bfGGMGZ3XRrwL5IWt7LaWlkpGdnEdphhF+XCO/WaAP5d8d3EumUjn33EuSCbgR4qXDsetB1oEQJ1GDlYw3Iq1JLHTMRZFEVOIp3Viz7zN74p8cotc8FhiExEySoKHR3ST4kdrxnEyie4VfqPe5EF1fVbiPaZ8hxZifdA5iFYRMs189eIu2Ubu26SHfSrSZV18hx0gX+TpANi9ApKiON24DONFmj1mZcNlxcZfJaBvEsHCXYMeBJV3XtGd6fYcXwUWA1rfkV8egX70k8NR2xeocWa/Hj1cBAjiVORlmMuMXuze0KZrS5p3ZoDA6K/8A1FZJbXUjWO1L6X/gvZUlQbIcM27AGeCLCKsixuPDLwilSGzIALcu8i/ZyiVImbpBBHzwECx30vYa56loNJczdYgZ+0Dll29/PnHGKYeFjeQ7huiTqz6dRzivw3FAbFTWObDhxbnFsieDdKt3eAG8Mm45se+OnDVo5VKoooUVy5JZSfE+fbDWPYIitkkElKh7Je6S+vFJGnKLurloUnptvCxYnR+kA+rc84pDPMs2PUXPcWTe0YpOO3YLLV9u5llTgkyVMMtYZtdFDik8IsKxO7RzwP1Z90aXPppVUhlAeRCmzHA/N4ENq8AVIpKh7p3Cx7RnwMUp200YzU+lpmNwoUKHTkGxehGrCKaoB1mp/wCyNJRVJmCxeMy9CspKqeeCSD61LN/ojR1UQQCZdy0crLbWSt8otA5tVR7vTA/ScclApPhAdhVcqQsJU12KCNRp5HujRqyUpcshQuRGa4zI3HQQxSd5B56jqzy4CFqlKuOzOngfVOjSMH2gExO6uzhv6RKmYJLXvAAEM4L3f3iMtwfHW6J9oNBph+1RAYsWygvuL+nKtmKx1L3JPRsMC/TY6D7TDC9iVpV7Sd39IqbwDw8na8swAiJP2nJNznCuSfTtfav5NzeVdy4o9nZUsdNQUcsrDv1iYmRISPZt1CAqr2lbX5/rEGdtaGuod/2xS0lpQv8Ao1q3ztmhifIBsG6gB5CHkVkpvaV3t5CMsmbYOOjfqiErbUpN+57xJV+JRbxt92bOa+WWBUrll4tEynr5ZDBuy3xjG6DbVCjm3HWzsdYv6LGbkl9zRTsxs12Zi4z5QeHk+EY+n2ajLUhWR747EscRAJJrpuYIbtFtHdwew9kVuJ+kBcgBJdJ1sD1C+WnOC+7p6qQf01N6TNOAvFXXSFAbxU6b5/N4zui26mTLie54FSkL6ksd1XX3xbJxQzUf4m7ZJPrBm5Z95JAzbTzgypNa0W/S1Pkrdp8cEsqKCCRfpHUC7NnezQOq2olJQd/eK7WS13S4u+gIz5xNx/Y+asKXLmS1KF91RIZnJzABgKm0RkzfVTgqSd4JUVJyL3JHDqgcb3vXJ0ccRM9y0n7VT1WQyBpqpuF7eEeScQqZqm3h9UHhq3VHdMmnlEFQEzpFK3lqUEuSX3d8HdCSLscoKK2gShj97JYEXS5Nsw6le67xtzXk2nL4S5/IMVWATFklTFr8Cz5sWcPAVXgoWQLEGxyP2RtyDYkylpB0KAcwbndsDpc66QOYx6OkzXWlSgeBQpzxYC5PmzwaOOwrkTpclVsntD69G4tTTUa57yRq3EamLxNUBYnv9rwgFn7L1FKv1wDBCs+IdtNNOu1jBVSVaZssTZYsfbe5SrUX53zuCIUzY0nuRj0+Smum+5c008hQLt1knwHvgrpKhJ3VEuQDuksGLNazuQ9/CAOlrCLJHHpFgOdgb9nKLbDMQdQzV3t8OMawZOl6ZebG6WwgqJ6goWc5jdIO6qzECZbuaPa6k32IICme5UlR8bXfSI80bwuBun2kp9rThq3CIdLW+qUxdKbjeJJUNLO57GAhxtCaTXKOJU0oV0rEM4KyPFsiIc2tqQvDKqwf1Std7IiLStQlSCp3AAL7ybv+d3DjAvtWtqGp3VBSTLVkpxn1n5MYmHFcdi8lK4ZiEKPY8h04xsvoQk71JU8fWpb+HGgUtMpDuXeAP0Fr/stT9Kn+XGiTJ4HfHPyYv9R1s3KPFof54QIbY4ShaCTmNQHPWLwSVGJoTckDrIHXA3jmMpVLPqlJWSQnokG5DpFjq0TI56RvDNdS0ZPVyVy5hBIJH5wfuIIBeJtPiy0WU+T3i9Th4Auyi5JLO5fPtiJNwpDklAL/AD2dcBVTfDOm8TXYiq2lSly9+H9IiS9oJs5W6gdZNgBxhjE8IlIfdMwnQHdYdate4RFo54RLIa5N/nu74J7UJfatsXe988BGnDpbBS5xWdQHd+T6c4psWoUDLonmb/bplxiKjE25RPw7FjMJQS6Bx4nNjmxDv1kamLSc8vsR9NcIopfrFewlZHEA+6GZq1JLKBB4EEecaJLxeRuBITukM3LiwFhx7IrNqJ1POQN0Mrjnwy14xc526054MX6d9PFcgjS1e6p+w9UE9FjK5YYLIQq7BRDHLIGximpglLBwHGYYnUd7xFNcxI0gtx19jGLJ7fFM0b/1p6uT0BcZbx3gA5Pa3GINFt3NDgqBBLkEAg9b5wGCtcEQyJ0C9lvuHeeV2RrlAqjrQxRLlTiS26kJ3nNmKRdsriAjaAVFLUElK0pSshC2sd3JiLOxEVFHiZSRcxpWGYxImyRKqN2ZvJ6SlZuNOXAHVu4elD+5BFTufsYK4bt7OlkdJ2v0gFeYiftLjEuvTTkuZ4V0iWO9YsgXHRfdt15wPbV7GTKVW/KUJshR6K03Z3soaEXD8oo1JmymKkqS9wSPfB1HmWL1m51c/wCQuxmmUhKCVhQ/NUlIFjcgkNkSRukW5QzR7QTUkflVBv8AcMm1LEQ9P2uROkhBSEqIAJZJc3Dmwe0VUulSSXmICRk7u3YmMUteToYapzrQfYNii5qUg1JSHDgIAOW77W8bNobdUXsnH6aXKClTRMYhlKzByDgkgF3uTpaAvCpFPKTvpmBagOoO37wgfxbGEqVvSiUEghe70QQ9gR+cc3LRUN7M5I3vx+xo+KSkVshaXzS6Tl0mDEXGfRzeMk2dx0004hbmWo7qx7+sGCrZfaUIl+qCVL3SCbWCXJJto6tdYFNrpI++VrQndRM6YDMA+YA0u9tIJiSpOaE/UpwlkjwHc+Yl8wsm4AZmzBY5iHZVcrMlv3QONwS+VvnSA7ZXHrCRMNv8tR/N4h9BBVTG7F3ycvbLLNnPB4TyY3D0x7DlWSOpBFhNWSHZv9R05FofrpWViolmtozjn3tnFPTLKS4JWQ1mUL3LENe1xeLinxMJT0yEy9QA5N7MUkdT552hqFpaYC++0N0ONCnIRMUGewV0t1+IAHR72z6/ds1oOH1KnAUZZYJS6TcZKAbthis2npUktvFPS3lLlpslj0RuMSDcXYjnGVTtolBM6WhRMpW8lIL+yTbPk0HlNduRXLpd+NlFChQoYOUaZ6LMMqJlNPVIXutMSCOJ3Iuq7DcQHtKW3L7Imfc/D+yVX0yf5cabNpwRCOb0vW3SfI5h9S8a1pP/AAYodm56z+ULc1KixpsNTKSybquN5mYHMJGnXn7tAxLCgXYQL1tPuxyclVjfSdvDlnKioNOGJLBIzPzryiGuukgkEkN3ntyT49cNbTYpubssWGfafsJHbFNIwadPJUlLJ4qt3DWCxJvI+CfOxWkBP5EL63z5uovEc43TE7op5d2yF37QYYq9hJ4uFyjyeKL8HTJK0qWBug5guIamJa4YlWR77BbM2Wk1CAUyRLVqQbG3CzX5w1J2Clyr+v3eRKeF8x8vFHMrWHtKfwz4xDm4kSXeLlW1rbM0sarYXjZulBClTVrGaukkeXOGqbCKKZM3VJKUF2JmKDcHN+ekB5xEx1LxYgF9fC7xr2r8fyT3MfZk/azZX7zKZkqYJklR6KgXKTwJDPnmNYpKDCplQpkDrMTqrGFrkKl3KbFtHfPkWtbgIssG3ZctQBKVaal+DgZ90GeSoj8iywzeTS7DE3YmYhwSSoaDsOYfjFDWSFS1MoNB9hu1DdIgb7M5Fs3vxBDg8jFNt3NQspUhIAZJsX9oORyYkjN7B4xiyW61TN58EzG5QJCYXi/lVtkkWippcNUsOOD9kdyZrdE6QfJKsB6e6xvnyHezWJlahKmzN2WpwXuLizvkHZ20iTtfS7sgyxLHRsSPZtkUjjbPK44wF0lTe0EcutUuX+UdQukXdizbp1SWDg5FuTQn/tvg6bSyoAypjEinlTF+yCY7XQkzCAHuwAue7hBdg+FoCAJpSGu2Wt2bhDWTLMpfJz8OK23zpAjO3wz9kciaRYxpiMekIPq/VImS2YpUA2fHMF72aALaqlly6pYlP6sspLlyAQ5D6sXF+EYxZVb6WtB8sVjXVshU9WqWreSSOYsYlSadU7ovncP+k2d+PzlFcqH6CvMpT6eUFpPW57mMdzvpyf0kSfIVLUUqBCgbjnF5hm0pYJmuUjUM7doiYfV1SPyhAVkleo5HiIpMRwKZJNw6dFJuPs7YwrnKum1pmXjyemrqx8yF8ja9IyCSGYOA47hlyLxGrNpd5RLg8g7ZcDZrQFpJHGO98mNe1+SfVv4J+MYwqaWe3zaKpoeEkxJVhi9xSt0sA8FWp4FbV5H1MroUKFBBY3D0AzQKWpezzk30/wAPI8OuNVIjLvufgDSVQOs5P8uNIWhUvLpJ4aj7OUUyttHlTT7wgfxXDd4c/OCVE0Kyz4RGrKZxCPqPTq1tDvp8/SY/tZhnQdWYLe+KTGMTIUAksAzAdX9I0DbPClrlkMQRcHSMoxRS5a2WkjhqOw6wnjhutPwdV5U42S5eMzBmokDjfzhqoxb1qWLgscmHhqC5BiqmVYaOkMQ8PKNcsVq+rgiKqlJJBy4RyascI9qEubxFUloZSTELqpHjOKiwEEGF7GTZrb3Re7Xy4v8AOURdnKbdImEOxs8alhCyt1swUHD8hnzGUK5cuq6ZG8ODc9dgNjezMunkjpq3gbkNutwbj2jqipw26SeDe8nyi423xP1j6AAABm72JBbJ7PApR1hSkp4+6LldcNmqpY8iX4L3D1Id1jeB5sesHj1vCxqklpSlQmFQNtwpYp4OoWV2AaRVyqiO8QrBuNq8ZU0qC3cuHsnDEPyYQLBuAvwv85wO1B6US0TrRCnG8MY56WxLPfVKJdNURYycSbllFfSYTMWAU65WJ8hnHNTQzEEuMrki7Xa/DTOM1E09G4zXjnbQTSZ6A7MdSpmz07MubQ1X4sVAJB6IyEUtJUEB+EelZML+zqtjazbXBKlTCTHdfhkycsKDMEgBz1n3xDkzwFAHjds217YM8ClCaAAWUCGBGaXYXGujakxWTqh9UkTnIumgHnUikFlAg/PfDKpUartRsylUpS0pUE7qVXF0qvZjcAkdgz4xlwMHx3T7rkHcT4OJE0oPKL7D8cUMjaKj1UIUvCKyTN9zWKqx8LlBCsSZiyShA3mt7LHUpZr9cSJuzFO28iaGOT+Az74HUyljV+uOwF6CMTNT5CVUVzovJdFTy1XWlTC7Bx2XjvHMTk+omJlJd0kBRswYXZs3iDQbOVE49FB62i1xL0fzZVJOmrPsIKm7oue/yDyXCl/8GeR5HsKHjjG3egNTUtT9Mn+XGrImaRk3oGP9lqfpU/y41AKiFjs6mBvfkRmPiORhhc5SPbDp0WnLtH5ph9E2OwrhrmNDGdFa8ohz6ZMxNmIMBePbComA7oZ9GBT3HzF4NZtAPalkpOre8ZGG/XKHtp3uafhAMmKa57MNGaoMHxjYFaCWBHVcdxuPGBmowqbL0ccr/aO2PpeZTS5osQeWvdA9i2xkuY/RECfux+UMLJFnz3MUY4lySpQHExqmJej7dJKB3gEeIMCOKYLNlzAtQfd5AADKwFgI1PqF27FvCn5OqRIBINgkZcTFl+HlaqOTdmTQKT8QUFEps4vHH4Q3jwgL9O65Y9Pqon7SxxeXNqZjISVDjbjxMMS9lZj9JSU8deyJ0iqCEsLKNifdEpFSpi5t1+UZ924npnhE+nx5L6qY7R7HSiBvTS5Ae44RLk+jiVNYJnqCjkCyj3Ae+KZeIqyc5w7TYooF38YwnlXPUwrxYXxo7xP0cVUpKlI3ZiASHFjbOxgUqaFaG30lL5OGeNSwfa9W+DNHreju3NwORgaxZcuZMXLVdIVvC7MSL+Zg0eoaenz/ACK5vRprjj+CNsnXbguEljZwDpexiz2k3ZqN+X0VMoFkhI1cW0IOXXA7T05lLIdxpzeLeRMJF8jGMj6b6pC456sfTXfsCkme2cKbWE5RxOT0lNk5bqeONyOjpdzkddpaRIp0E3i+oqgoIZXaIoKeY0Wcit5Qvmlse9NSQTjFFplKDllWbNyxbzMMS9kJigppaA26DfpbxTvWdWj3bjrFpsrgO+BPnXSk/k5f6Zzc8Eu3Wxgvo8E3iVKDklz1m8JyqXC8jeTJPkzlGyqzpEuTsks5Axq0nB08ImSsMA0hmcNeWJV6j4M0odgFq9otBRhmw0mXcp3jzgtTRty84mU+GKVn0R490FWJC9538lXTYcAGSBEPbvCiMKrFKs0lRbtEGlPRpRkL8TnFD6S//ia36FXmIPMaFnTfc+TTChGPI0UbX6B/+FqfpU/y400GMs9BtWhFNUBS0Jean2lBP5nMxpX4TlfrZX10fGL0WSwY7SqIQxOV+tlfxEfGPfwnJ/Wyv4iPjFaLJ+9wzjwh+R4RDGKSv1sr+Ij4x6rEpP62V/ER8YmixxUhJzA+ecNrpFC6FuP0VX8c48/Cko/5sp/9aPjHIxaUP82V/ER8Yz0laRGnIV+fL7U9LwsYpcQwCVOs4B4Gx8YJjick/wCbK/iI+MNqr5JsZkr66PjA6xKu5qaqezMqxX0UEkmWYFa/0dVMq4QS3C8bwU0xymy0H92akeAU0c+oRpVSW/eVLPkQYx7dT2b/AJCe63/Uj5xrcNnILqQodYaGJNYsFi7e6PomvwaSsf4tMr/eke8wD43sfKJNpfWmZLP/AJRl7XFIKsy3tNozI1YjqXUCCKq2LS9lDvHuJjim2Nlv0pqQOtvOK+1m/f57orU4mmWHFzoBFSJqgolQLkvkY1bBdnaNCd0zJJGZ3lIc9ubcoIJeDYcc1Ux/3I+MSYa3qS7zqmt12MTVWkhgDE6lpJ04sxSk5lnLcgLk/No2qThWHDI0w/3S/jE+SijT7MyQOpaPjE9u/wC1FP1E/Ji9LsDMOhA0fOJP/txMOUbIainGS5Z6lJPvhs4pIGRB7UDzUInt35oG88fBldN6K5hzIEX2Gei0IIKiDByjFQbJ9UP9U6WPImJkqYD7VRTJ6lpUfFUX7O+7bM/UP9KKqg2bTLAYZRaS6ZKeEShMp/zp6Ff/AGIA8DHScQp02QuS/wDrR5vBpxqeyB1kqu4kSgOJ6rDvMOy5S1eyAkccz3n3Q5LqpOap8nq9YhvOJQxaR+uk/wARHxgnSDb2cyKEJuXUeJiWkRG/C8n9dJ/iI+MI4vJ/XSf4iPjGtGSW8C/pLV/dNd9CrzTF2cWk/rpP8RHxgX9JOKyjhdYlM2WSZRAAWkk3GQBiyz5cMeQoUZKFChQohBQoUKIQUKFCiEFChQohBQoUKIQUKFCiEFChQohBQoUKIQUKFCiEFChQohBQoUKIQUKFCiEFChQohD14Tx5CiEPXhPHkKIQ9ePIUKIQUKFCiE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2" name="AutoShape 4" descr="data:image/jpeg;base64,/9j/4AAQSkZJRgABAQAAAQABAAD/2wCEAAkGBhQSERQUExQUFRUWGBcXGBgYGBgXGBoXGBQVFRgXGhgXHCYgGBkkGRgUHy8gIycpLCwsFR4xNTAqNSYrLCkBCQoKDgwOGg8PGiwlHyUqLC8sLCwsKiosLCwsLCwsLCwsLCwsLCwsLCwsLCwsLCwsLCwsLCwsLCwsLCwsLCwsLP/AABEIAMMBAgMBIgACEQEDEQH/xAAcAAABBQEBAQAAAAAAAAAAAAAGAAMEBQcCAQj/xABNEAABAgQDBAYGAw0GBQUAAAABAhEAAwQhBTFBBhJRYSJxgZGhsQcTMsHR8HOS4QgUFRgjQlJTVGKTs/EkJTNDcoI0RKKywhYXNYPi/8QAGQEAAgMBAAAAAAAAAAAAAAAAAwQAAQIF/8QALREAAwACAQMDAwMDBQAAAAAAAAECAxEhEjFBBBNRFCJhQqGxMlKBIzNxkeH/2gAMAwEAAhEDEQA/AA/0a+jaTiUmbMmTpksy1hACQkggp3nLwaI+59pD/wA3P+rLiJ6B/wDhan6VP8uNQSvneL0UZ7+LzS/tU/6kuF+LxS/tU/6suNIQsw6iYYoszA/c9U37VP8Aqojz8Xum/ap/1URqbx4DE2i9GX/i8037VP8Aqy4q9o/QdIppCpqaicopaxShs+UbIuaBmQIqdoZQqZC5QJ6TXbJiDAbzRPk0obMDTsCj1M2Z6xe8gJIDBjvKa5ipVs4kFipXh5RuuG7BoShaVLVMTMCQp+jYHeDbtxfnFvh2yNNKLolSwf0t0FX1jeF8nq1L4QWcS8swPCNgVTpqEkTglTEq3GASSxLkNF3Veh4+tUlE78nvMlSh0iNLAMD2xuiqJDEZ8ddPCIGIzglIKOosH8RlCWT1+T9Ol+4xjw42/LMspfQjLNlTpz/6UjziV/7H0utVOsWPRRBlXVq1IAe4L5kPyIiEFuFBSQd67XsRwZoV+tzf3fwM/SQ/AIq9D1I5H3xUW13UNHFT6IaRJAFTPUDqEIMFyRu+07cw3yI9WgFrHvse/WK+tz/3fwb+kxfAJS/Q/SK/5io5dFEOo9DdHZ6ipHPcl2gmqyuUgKUhTccm5FnhikxEL9nMnTJs8o0vW5543+3/AIDfpsT7FRL9BNOs9GpndoQInS/udqfWqndiUQT0VUS1x4j+sW8rElJADt2Zx0MHrXa+4Sy4Ol6QCfi6037VP+rLj38XWl/ap/1ZcaNIxkWcX7omS69JLOAfjD6zSxdw0ZcPuc6X9qn/AFZce/i5Uv7VP+rLjWN6EFQUwZP+LlS/tU/6suF+LnS/tVR9WXGtB47CYshkf4uFN+1T/qy4Yn/c6SB7NTOVy3UAxsS5iU5ns17ojLxMZJDnvPcInBDK5f3N9OWJqp45bqCe+O/xb6bSqqPqojVZCppupgOGvgYk78UQyIfc2037VP8Aqoio2t9BFPSUVRUJqJylSpZWElKGJGhaNz3jAx6Tlf3RW/Qq8xF6IfJMKPTHkUQ230Cn+y1P0qf5cacExlvoJU1NUfSp/lxqslQMWQcQmPco8J4RSSdq5RnmWrogFgp7Eu0CyZZx66vISYquxY1VQ53Rpm3hEZU5YYhR52MTaql/OQW15GKWorCm7voe1x5wjnySuaDY4b4Q8cSWMwDz8ezWPVYwHIUjPh9vuioqK89mRFs/f9sRZleRfS2Tgd+kc15p/TtDiwvyEMnHpeRsbdndD4xYaKHe3gRAoK5JcHXhb7IaXUs4Dvw4624wCqdct7N+yvgNkYknMDuY+TxGnrRcuHOht7oC0z1/mgjPllnE2nxtRBSGAyPDlnnA/uZr2kuUywqVhKjk1uf9YZk1F7JToAQ3vhpNYgqZSEqGtgPIRxMo5KvYK5Za35ye17+MUooL1JLTJE2jV7Vjxyv3aw3IRum99WJY/CKWupqmWCUErTqUEn/pz8IHpuPly6iCHBcl+YgntU0TqfYO51SoAEKA/de3aXaPE1coAjoJJcndAAJ5kRnkzHv3nhiZjZezxa9PkI+UaZ+F5UseOdj1cIjjaD1vspUW4G3eYA5dUW3ln/b8YsKTG2zPcbdTQfHhbfJh4fLLys2omy1bpC0devUcjE+i2hWprtlcRWSMUMzoqCd3gb/1iZTUKDZB3Tny8ModrHWtyD9uQ42exIqUUkk6gmL4TODdcB+ztMCopVvBRBTbnqDE2Rhk5A3ROKhkBNTf66SPKHfTuunTOdmlKi/mVqUi5hhVYtdkuOq3j/SKb8FzQsKKFW0CgpJ72MT/AMLFNlJI5ez4KZ/GGQWifKobdLXv74fky0oDJS0V6MYTqCOu0SUV6TF7KJm8Y8cwwmpHGOxNeLKHH4wM+ks/3TW/Qq80wResEDPpKW+FVv0KvNMQo+UjHkemPIohtHoKlE0tSwJ/Kpy+jjSUzUg5ueCel9njGc+gSu3KepHGak2z/wAPhrGi1FTcl31fxeM03PL7E1vsN4jVLMtQSN1xugqVk9nYcLnXKIuDYAlACt0ZXWbqJOfVpEPDMQVUTiFJO6MuAD5k8TBPIQw5DKObbdv3GuB2f9OenydyVgAJ5loq8aQWVYaEa56HteJ01KrEZCx+MQa+UAFAqLqNh/TSOZmzOl2C45+7YN1CDmxd38W+eqI5klrHmx4j5LxbTKVVwLas/DU8Q4iDMG6SCL55DrtfjwhdfkfVb4IPqTrY5kDLq8YepzYAKNsgC56mj1cxLuGA45jK4hqdLAAbdC9G4P3dsQ2TlgFG8GCnvxBGvXHCaMKZTcns+ed4lYZ7LMFA3Liz8X+c44qKxKBmzWt4t4RtC1PTaR1OoUgAuPInv1iDUzhLcuOOYyPz4xTYpjClDdGQLvFBVVylZl+uG438GVLfdl7XbR7jkGAqdMBJUSHJJ7y8c1qt/MvEb1AhmYWtl712PVTU8XifRygBvKHUD7/hECVKALtllDq5x4mNOfCDQuNseqKjpWc+6G/vpT2+eqGlrcX1jiWdYuZ0bdFnKxIpGZ77xaYbtEpJcPzs8QaLDUBImTAVKOSXs2jt1u3VBFQVYQN0J3RwSwb4dZi+Xwa0tbYQYHt6ygFA93PgTrBXJ2nSrf3iE5boVwGpA4nyEAC6k7o3t1YfoqUzpex6R0PDKwivqcTY2IP+5z4Fs43O58it44t9jTJNfMDlEwZkgMps7C5bwiVhW1yJijKno3VZZFi2buAD2PnGXUuJqJZ2PWke+J8yeskKDKIvofMxpW0uDL9PNcM1peBSZgdHRfVBYd3s+EVdTszNReWpKuRdB70uk9oEV2AYguaEl9xeR0D8bQcSUkC5cw5Fq1s5dy8ddLAOpxCbI/xUKSOKg6frotD1PtAk5ju6Q+MHCpYOcD+KbEyJrlIMpX6Uvo96fZPcOuN6MbRGk4sk5KHex8YGPSFj6V4fVoSbGUrpMWJcWT8dYWLbM1lO+6kVEv8AdA325oV/4kwD7UV8o0s9BQqWvcLJO8i9vzVROV3JwZPCjyFEMmxeg9LyKj6RP/YNYM6uYszCneSEjdtmSSbu4Zs7RnnodxkS0TJLe3M3iq1gmWe8vBtg8ozU7+8xc+0z53Juc+MBy1vS+AuNa5CaTLEpISEhA4OGPOwzGTxZSOJ5RXyGUA+gZjoW0iRTzTui7nV9A3xjneoddw0omVUxh4xQ/fKTvEq3Tlk98haCBExJcajMRT1tElKypKcy7WzPCONlqt9WxrDpcMhz524oqVk2dzmLRGq1WAseCs7fIibieg3sxduY+e6IFRiSU2LFnHXYRW+WkGnWkyqTShi9h2g5/NucSKj1dlAAKZvt+2G51SuYeikkE2swHbwjiZgs9btuDS5NvCD48FPuXWYYrMa3QzhNr6EwPVWLDgT5QS/+hFL6S5qAWbopJfmXIh6RsFLHtzFHhugJ/wC53huMOvwBeWTO6mrUREIy1rNgY1Gb6O5F/wArNu36PmBEkbAyAGTMWDbMAjwbjB5jXCLWWPLMkNAUm8PJoiTYPzOUa3U+joAdFQJ03k27wTFVUbMqlXVLsPzkhx3wRy13CxkxvsZ/+DjzaG51BwEHZw0KuG7mYvEedgoiToJVAInDyTcWjtVPZu6CuZhu6QGcfPCGJ9OlIPRA8fkxtorqZEw0b0sO7p6Pbp1W4RYISBmzfPj1vFF98BMwAndSohJOYA0JHKLo0W4Wz/eJvlcaBItFT2N7TLD1ThuOpLcnc+7hpFVXYfMQ6SEfusCxPAFVyT8M4IMNSkgWbmCx7DrFjNwgKT0gkg5EC934kuQ3B/eVTsBT0zOpNSQbgI5DIHNmuYuqSvI1Ue/ya0OYjgLdJPUd0KTmzEjTqGpyERJFOUn2Fdu9wPEhoxUh5pMKsLxj1SkqLlBzDtZ9LZxpWEY2mYkEK3hoTZX2xjdDU7tld/yYu8PxApNiW0Z2PnGMeRwwPqPTrIt+TYAp49gBwXa8JcHe7cutzBRRbQS5g9odYIPlD05E+DlXgqS1IgN9KuGy1YVWKKQVJlEgsHBBGsF0uaFB0kEcoGvSgf7orfoVe6DJ/AA+RzHkemPIogbejuYUiYoPYgONN4N5PGv4VTES/wA0mymd2HBuoxlPo1Ly5idN9JPPo29/fGlirISCS9iLaN8iE8t9LYxPKRerUEFgQHL3ALixsTrHisSEskEve41ygbnYipSTmQ4bxf55xXffq1qUE55Xcnujn5cvwhmMfyF87HXytq8QajHCUgDpdLS7cbxR4fhMxQ3p6i2iSW7GGfVBRh1IDZKQB858I5WVRjf3d34GVPwVokTFlybHSJUnCgLsSecXZpEpFjeIsyoaxsdOqJLv9KS/cvpT7sZTIblEhCDDSi4j2Ws6/PbAvq3L6bfJf06fYeEvlHVULgO7AC2UPU8m17x4qmZjpDHv6X4+ResXJGkoUSw14w8uhWL7vdeLGXQoDEOdQ8PPHSxp65Ysytk1hQOiSRwOhidSTwosQyvPsMVlSglZ3Rr4x16paS+vXeDRlMtFhW4VLWgpKN5y5LBx1EXgSxfZwynUkqXLF7NYfvAecFtNiIVyMTgtxZidHhldNdjUZqgyOdOuQLc/6xU4gbHPs+yDva3ZpIBnSrOekkZOeHjaBoU7hlAP7oG5W9M6UWqnqkz7EJW9Yg+XkYJMJrSuSm53k9FXGwsX0DNHOM4YM79kUdJWGQt80myhy49kZT8BPyGNFUJRr2v73cmCjDsZQRcgFm4A66wDCddw1w4L5jyAiXJn7uo7j4amB+84YR4VaDmdLSpJsDY34jUcrt3CKiuwcMpm4g7oOd2I3TcDkDqIhUWLKFs+sP4RdyQ53ukQTe/LMDTXvLwxOVX2F6xVj5KKbQKbjbUruev1bQ7SUNmcHuPwMEisKChvB+5LuNG3bHXTOIwoCHY203gQe299dNI24KWTjgHsSSZR32zzsoMeT8fOGKLaDdUbKTqogAjteCmroBMlsRmOfe4bvaAPEqP1C1CZbdy4EaEDnm/XGLnjaLik+GHWz+1EsAvOKSBYGxPBhfx7jDe2O002ow2uSJfQElTqLBWlyAbXjLUY10+gLcYu1Yjv0FYVLuZSgE3ubXLcIF7mRUpXbZWb0+NY6t99GTGFChR1Dhht6PlkImFn6QH/AEwWT6qabD2XByvzvpFX6KMBXPp56kKSCmYkMoWPQfPTug7OCKSOkPhHKzS6yNB4vQI12O+qlEezkEnPUHXtgi2Qw7ekImk3WN58+JAtyt1kwObQ4eQpRCQWSre1DWGRsTfxgp2IxRJp5cp7JQADqwEYxueVXccr+jaOaqrdbGwEWmH44kJ3cufz7o6xfAAUuhwePHkeECU4KQSFWIjh+o9PkxZG68+RrHc1OkG33wCH3k994ZqCB+cnsIPz9kB6KwjWHRXHjAZqo7ILwwqRPDQ7JqB9n2eEC0isMSZFaeLwve3W2jfAY09UkC5+z4RYSVpUnJ+3LsgNkVqj2/PwggwpagL2B+bfGGMGZ3XRrwL5IWt7LaWlkpGdnEdphhF+XCO/WaAP5d8d3EumUjn33EuSCbgR4qXDsetB1oEQJ1GDlYw3Iq1JLHTMRZFEVOIp3Viz7zN74p8cotc8FhiExEySoKHR3ST4kdrxnEyie4VfqPe5EF1fVbiPaZ8hxZifdA5iFYRMs189eIu2Ubu26SHfSrSZV18hx0gX+TpANi9ApKiON24DONFmj1mZcNlxcZfJaBvEsHCXYMeBJV3XtGd6fYcXwUWA1rfkV8egX70k8NR2xeocWa/Hj1cBAjiVORlmMuMXuze0KZrS5p3ZoDA6K/8A1FZJbXUjWO1L6X/gvZUlQbIcM27AGeCLCKsixuPDLwilSGzIALcu8i/ZyiVImbpBBHzwECx30vYa56loNJczdYgZ+0Dll29/PnHGKYeFjeQ7huiTqz6dRzivw3FAbFTWObDhxbnFsieDdKt3eAG8Mm45se+OnDVo5VKoooUVy5JZSfE+fbDWPYIitkkElKh7Je6S+vFJGnKLurloUnptvCxYnR+kA+rc84pDPMs2PUXPcWTe0YpOO3YLLV9u5llTgkyVMMtYZtdFDik8IsKxO7RzwP1Z90aXPppVUhlAeRCmzHA/N4ENq8AVIpKh7p3Cx7RnwMUp200YzU+lpmNwoUKHTkGxehGrCKaoB1mp/wCyNJRVJmCxeMy9CspKqeeCSD61LN/ojR1UQQCZdy0crLbWSt8otA5tVR7vTA/ScclApPhAdhVcqQsJU12KCNRp5HujRqyUpcshQuRGa4zI3HQQxSd5B56jqzy4CFqlKuOzOngfVOjSMH2gExO6uzhv6RKmYJLXvAAEM4L3f3iMtwfHW6J9oNBph+1RAYsWygvuL+nKtmKx1L3JPRsMC/TY6D7TDC9iVpV7Sd39IqbwDw8na8swAiJP2nJNznCuSfTtfav5NzeVdy4o9nZUsdNQUcsrDv1iYmRISPZt1CAqr2lbX5/rEGdtaGuod/2xS0lpQv8Ao1q3ztmhifIBsG6gB5CHkVkpvaV3t5CMsmbYOOjfqiErbUpN+57xJV+JRbxt92bOa+WWBUrll4tEynr5ZDBuy3xjG6DbVCjm3HWzsdYv6LGbkl9zRTsxs12Zi4z5QeHk+EY+n2ajLUhWR747EscRAJJrpuYIbtFtHdwew9kVuJ+kBcgBJdJ1sD1C+WnOC+7p6qQf01N6TNOAvFXXSFAbxU6b5/N4zui26mTLie54FSkL6ksd1XX3xbJxQzUf4m7ZJPrBm5Z95JAzbTzgypNa0W/S1Pkrdp8cEsqKCCRfpHUC7NnezQOq2olJQd/eK7WS13S4u+gIz5xNx/Y+asKXLmS1KF91RIZnJzABgKm0RkzfVTgqSd4JUVJyL3JHDqgcb3vXJ0ccRM9y0n7VT1WQyBpqpuF7eEeScQqZqm3h9UHhq3VHdMmnlEFQEzpFK3lqUEuSX3d8HdCSLscoKK2gShj97JYEXS5Nsw6le67xtzXk2nL4S5/IMVWATFklTFr8Cz5sWcPAVXgoWQLEGxyP2RtyDYkylpB0KAcwbndsDpc66QOYx6OkzXWlSgeBQpzxYC5PmzwaOOwrkTpclVsntD69G4tTTUa57yRq3EamLxNUBYnv9rwgFn7L1FKv1wDBCs+IdtNNOu1jBVSVaZssTZYsfbe5SrUX53zuCIUzY0nuRj0+Smum+5c008hQLt1knwHvgrpKhJ3VEuQDuksGLNazuQ9/CAOlrCLJHHpFgOdgb9nKLbDMQdQzV3t8OMawZOl6ZebG6WwgqJ6goWc5jdIO6qzECZbuaPa6k32IICme5UlR8bXfSI80bwuBun2kp9rThq3CIdLW+qUxdKbjeJJUNLO57GAhxtCaTXKOJU0oV0rEM4KyPFsiIc2tqQvDKqwf1Std7IiLStQlSCp3AAL7ybv+d3DjAvtWtqGp3VBSTLVkpxn1n5MYmHFcdi8lK4ZiEKPY8h04xsvoQk71JU8fWpb+HGgUtMpDuXeAP0Fr/stT9Kn+XGiTJ4HfHPyYv9R1s3KPFof54QIbY4ShaCTmNQHPWLwSVGJoTckDrIHXA3jmMpVLPqlJWSQnokG5DpFjq0TI56RvDNdS0ZPVyVy5hBIJH5wfuIIBeJtPiy0WU+T3i9Th4Auyi5JLO5fPtiJNwpDklAL/AD2dcBVTfDOm8TXYiq2lSly9+H9IiS9oJs5W6gdZNgBxhjE8IlIfdMwnQHdYdate4RFo54RLIa5N/nu74J7UJfatsXe988BGnDpbBS5xWdQHd+T6c4psWoUDLonmb/bplxiKjE25RPw7FjMJQS6Bx4nNjmxDv1kamLSc8vsR9NcIopfrFewlZHEA+6GZq1JLKBB4EEecaJLxeRuBITukM3LiwFhx7IrNqJ1POQN0Mrjnwy14xc526054MX6d9PFcgjS1e6p+w9UE9FjK5YYLIQq7BRDHLIGximpglLBwHGYYnUd7xFNcxI0gtx19jGLJ7fFM0b/1p6uT0BcZbx3gA5Pa3GINFt3NDgqBBLkEAg9b5wGCtcEQyJ0C9lvuHeeV2RrlAqjrQxRLlTiS26kJ3nNmKRdsriAjaAVFLUElK0pSshC2sd3JiLOxEVFHiZSRcxpWGYxImyRKqN2ZvJ6SlZuNOXAHVu4elD+5BFTufsYK4bt7OlkdJ2v0gFeYiftLjEuvTTkuZ4V0iWO9YsgXHRfdt15wPbV7GTKVW/KUJshR6K03Z3soaEXD8oo1JmymKkqS9wSPfB1HmWL1m51c/wCQuxmmUhKCVhQ/NUlIFjcgkNkSRukW5QzR7QTUkflVBv8AcMm1LEQ9P2uROkhBSEqIAJZJc3Dmwe0VUulSSXmICRk7u3YmMUteToYapzrQfYNii5qUg1JSHDgIAOW77W8bNobdUXsnH6aXKClTRMYhlKzByDgkgF3uTpaAvCpFPKTvpmBagOoO37wgfxbGEqVvSiUEghe70QQ9gR+cc3LRUN7M5I3vx+xo+KSkVshaXzS6Tl0mDEXGfRzeMk2dx0004hbmWo7qx7+sGCrZfaUIl+qCVL3SCbWCXJJto6tdYFNrpI++VrQndRM6YDMA+YA0u9tIJiSpOaE/UpwlkjwHc+Yl8wsm4AZmzBY5iHZVcrMlv3QONwS+VvnSA7ZXHrCRMNv8tR/N4h9BBVTG7F3ycvbLLNnPB4TyY3D0x7DlWSOpBFhNWSHZv9R05FofrpWViolmtozjn3tnFPTLKS4JWQ1mUL3LENe1xeLinxMJT0yEy9QA5N7MUkdT552hqFpaYC++0N0ONCnIRMUGewV0t1+IAHR72z6/ds1oOH1KnAUZZYJS6TcZKAbthis2npUktvFPS3lLlpslj0RuMSDcXYjnGVTtolBM6WhRMpW8lIL+yTbPk0HlNduRXLpd+NlFChQoYOUaZ6LMMqJlNPVIXutMSCOJ3Iuq7DcQHtKW3L7Imfc/D+yVX0yf5cabNpwRCOb0vW3SfI5h9S8a1pP/AAYodm56z+ULc1KixpsNTKSybquN5mYHMJGnXn7tAxLCgXYQL1tPuxyclVjfSdvDlnKioNOGJLBIzPzryiGuukgkEkN3ntyT49cNbTYpubssWGfafsJHbFNIwadPJUlLJ4qt3DWCxJvI+CfOxWkBP5EL63z5uovEc43TE7op5d2yF37QYYq9hJ4uFyjyeKL8HTJK0qWBug5guIamJa4YlWR77BbM2Wk1CAUyRLVqQbG3CzX5w1J2Clyr+v3eRKeF8x8vFHMrWHtKfwz4xDm4kSXeLlW1rbM0sarYXjZulBClTVrGaukkeXOGqbCKKZM3VJKUF2JmKDcHN+ekB5xEx1LxYgF9fC7xr2r8fyT3MfZk/azZX7zKZkqYJklR6KgXKTwJDPnmNYpKDCplQpkDrMTqrGFrkKl3KbFtHfPkWtbgIssG3ZctQBKVaal+DgZ90GeSoj8iywzeTS7DE3YmYhwSSoaDsOYfjFDWSFS1MoNB9hu1DdIgb7M5Fs3vxBDg8jFNt3NQspUhIAZJsX9oORyYkjN7B4xiyW61TN58EzG5QJCYXi/lVtkkWippcNUsOOD9kdyZrdE6QfJKsB6e6xvnyHezWJlahKmzN2WpwXuLizvkHZ20iTtfS7sgyxLHRsSPZtkUjjbPK44wF0lTe0EcutUuX+UdQukXdizbp1SWDg5FuTQn/tvg6bSyoAypjEinlTF+yCY7XQkzCAHuwAue7hBdg+FoCAJpSGu2Wt2bhDWTLMpfJz8OK23zpAjO3wz9kciaRYxpiMekIPq/VImS2YpUA2fHMF72aALaqlly6pYlP6sspLlyAQ5D6sXF+EYxZVb6WtB8sVjXVshU9WqWreSSOYsYlSadU7ovncP+k2d+PzlFcqH6CvMpT6eUFpPW57mMdzvpyf0kSfIVLUUqBCgbjnF5hm0pYJmuUjUM7doiYfV1SPyhAVkleo5HiIpMRwKZJNw6dFJuPs7YwrnKum1pmXjyemrqx8yF8ja9IyCSGYOA47hlyLxGrNpd5RLg8g7ZcDZrQFpJHGO98mNe1+SfVv4J+MYwqaWe3zaKpoeEkxJVhi9xSt0sA8FWp4FbV5H1MroUKFBBY3D0AzQKWpezzk30/wAPI8OuNVIjLvufgDSVQOs5P8uNIWhUvLpJ4aj7OUUyttHlTT7wgfxXDd4c/OCVE0Kyz4RGrKZxCPqPTq1tDvp8/SY/tZhnQdWYLe+KTGMTIUAksAzAdX9I0DbPClrlkMQRcHSMoxRS5a2WkjhqOw6wnjhutPwdV5U42S5eMzBmokDjfzhqoxb1qWLgscmHhqC5BiqmVYaOkMQ8PKNcsVq+rgiKqlJJBy4RyascI9qEubxFUloZSTELqpHjOKiwEEGF7GTZrb3Re7Xy4v8AOURdnKbdImEOxs8alhCyt1swUHD8hnzGUK5cuq6ZG8ODc9dgNjezMunkjpq3gbkNutwbj2jqipw26SeDe8nyi423xP1j6AAABm72JBbJ7PApR1hSkp4+6LldcNmqpY8iX4L3D1Id1jeB5sesHj1vCxqklpSlQmFQNtwpYp4OoWV2AaRVyqiO8QrBuNq8ZU0qC3cuHsnDEPyYQLBuAvwv85wO1B6US0TrRCnG8MY56WxLPfVKJdNURYycSbllFfSYTMWAU65WJ8hnHNTQzEEuMrki7Xa/DTOM1E09G4zXjnbQTSZ6A7MdSpmz07MubQ1X4sVAJB6IyEUtJUEB+EelZML+zqtjazbXBKlTCTHdfhkycsKDMEgBz1n3xDkzwFAHjds217YM8ClCaAAWUCGBGaXYXGujakxWTqh9UkTnIumgHnUikFlAg/PfDKpUartRsylUpS0pUE7qVXF0qvZjcAkdgz4xlwMHx3T7rkHcT4OJE0oPKL7D8cUMjaKj1UIUvCKyTN9zWKqx8LlBCsSZiyShA3mt7LHUpZr9cSJuzFO28iaGOT+Az74HUyljV+uOwF6CMTNT5CVUVzovJdFTy1XWlTC7Bx2XjvHMTk+omJlJd0kBRswYXZs3iDQbOVE49FB62i1xL0fzZVJOmrPsIKm7oue/yDyXCl/8GeR5HsKHjjG3egNTUtT9Mn+XGrImaRk3oGP9lqfpU/y41AKiFjs6mBvfkRmPiORhhc5SPbDp0WnLtH5ph9E2OwrhrmNDGdFa8ohz6ZMxNmIMBePbComA7oZ9GBT3HzF4NZtAPalkpOre8ZGG/XKHtp3uafhAMmKa57MNGaoMHxjYFaCWBHVcdxuPGBmowqbL0ccr/aO2PpeZTS5osQeWvdA9i2xkuY/RECfux+UMLJFnz3MUY4lySpQHExqmJej7dJKB3gEeIMCOKYLNlzAtQfd5AADKwFgI1PqF27FvCn5OqRIBINgkZcTFl+HlaqOTdmTQKT8QUFEps4vHH4Q3jwgL9O65Y9Pqon7SxxeXNqZjISVDjbjxMMS9lZj9JSU8deyJ0iqCEsLKNifdEpFSpi5t1+UZ924npnhE+nx5L6qY7R7HSiBvTS5Ae44RLk+jiVNYJnqCjkCyj3Ae+KZeIqyc5w7TYooF38YwnlXPUwrxYXxo7xP0cVUpKlI3ZiASHFjbOxgUqaFaG30lL5OGeNSwfa9W+DNHreju3NwORgaxZcuZMXLVdIVvC7MSL+Zg0eoaenz/ACK5vRprjj+CNsnXbguEljZwDpexiz2k3ZqN+X0VMoFkhI1cW0IOXXA7T05lLIdxpzeLeRMJF8jGMj6b6pC456sfTXfsCkme2cKbWE5RxOT0lNk5bqeONyOjpdzkddpaRIp0E3i+oqgoIZXaIoKeY0Wcit5Qvmlse9NSQTjFFplKDllWbNyxbzMMS9kJigppaA26DfpbxTvWdWj3bjrFpsrgO+BPnXSk/k5f6Zzc8Eu3Wxgvo8E3iVKDklz1m8JyqXC8jeTJPkzlGyqzpEuTsks5Axq0nB08ImSsMA0hmcNeWJV6j4M0odgFq9otBRhmw0mXcp3jzgtTRty84mU+GKVn0R490FWJC9538lXTYcAGSBEPbvCiMKrFKs0lRbtEGlPRpRkL8TnFD6S//ia36FXmIPMaFnTfc+TTChGPI0UbX6B/+FqfpU/y400GMs9BtWhFNUBS0Jean2lBP5nMxpX4TlfrZX10fGL0WSwY7SqIQxOV+tlfxEfGPfwnJ/Wyv4iPjFaLJ+9wzjwh+R4RDGKSv1sr+Ij4x6rEpP62V/ER8YmixxUhJzA+ecNrpFC6FuP0VX8c48/Cko/5sp/9aPjHIxaUP82V/ER8Yz0laRGnIV+fL7U9LwsYpcQwCVOs4B4Gx8YJjick/wCbK/iI+MNqr5JsZkr66PjA6xKu5qaqezMqxX0UEkmWYFa/0dVMq4QS3C8bwU0xymy0H92akeAU0c+oRpVSW/eVLPkQYx7dT2b/AJCe63/Uj5xrcNnILqQodYaGJNYsFi7e6PomvwaSsf4tMr/eke8wD43sfKJNpfWmZLP/AJRl7XFIKsy3tNozI1YjqXUCCKq2LS9lDvHuJjim2Nlv0pqQOtvOK+1m/f57orU4mmWHFzoBFSJqgolQLkvkY1bBdnaNCd0zJJGZ3lIc9ubcoIJeDYcc1Ux/3I+MSYa3qS7zqmt12MTVWkhgDE6lpJ04sxSk5lnLcgLk/No2qThWHDI0w/3S/jE+SijT7MyQOpaPjE9u/wC1FP1E/Ji9LsDMOhA0fOJP/txMOUbIainGS5Z6lJPvhs4pIGRB7UDzUInt35oG88fBldN6K5hzIEX2Gei0IIKiDByjFQbJ9UP9U6WPImJkqYD7VRTJ6lpUfFUX7O+7bM/UP9KKqg2bTLAYZRaS6ZKeEShMp/zp6Ff/AGIA8DHScQp02QuS/wDrR5vBpxqeyB1kqu4kSgOJ6rDvMOy5S1eyAkccz3n3Q5LqpOap8nq9YhvOJQxaR+uk/wARHxgnSDb2cyKEJuXUeJiWkRG/C8n9dJ/iI+MI4vJ/XSf4iPjGtGSW8C/pLV/dNd9CrzTF2cWk/rpP8RHxgX9JOKyjhdYlM2WSZRAAWkk3GQBiyz5cMeQoUZKFChQohBQoUKIQUKFCiEFChQohBQoUKIQUKFCiEFChQohBQoUKIQUKFCiEFChQohBQoUKIQUKFCiEFChQohD14Tx5CiEPXhPHkKIQ9ePIUKIQUKFCiE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4" name="Picture 6" descr="http://i1.treklens.com/photos/1570/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2292974" cy="1735803"/>
          </a:xfrm>
          <a:prstGeom prst="rect">
            <a:avLst/>
          </a:prstGeom>
          <a:noFill/>
        </p:spPr>
      </p:pic>
      <p:pic>
        <p:nvPicPr>
          <p:cNvPr id="22536" name="Picture 8" descr="http://www.landolakes.com/assets/images/recipe/orig/12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1944216" cy="1944216"/>
          </a:xfrm>
          <a:prstGeom prst="rect">
            <a:avLst/>
          </a:prstGeom>
          <a:noFill/>
        </p:spPr>
      </p:pic>
      <p:pic>
        <p:nvPicPr>
          <p:cNvPr id="22538" name="Picture 10" descr="http://1.bp.blogspot.com/-Nz65ihczZxE/TaXuepkZxMI/AAAAAAAAABY/2kBaRHqpalk/s1600/IMG_0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13176"/>
            <a:ext cx="2038599" cy="152894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facts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habits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endParaRPr lang="en-US" dirty="0"/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 smtClean="0"/>
              <a:t>Only </a:t>
            </a:r>
            <a:r>
              <a:rPr lang="en-US" sz="3700" dirty="0"/>
              <a:t>3 in 10 Americans believe that all sources of calories play an equal role in weight gain.</a:t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75 percent of Americans say they choose products that are lower in total fat at </a:t>
            </a:r>
            <a:r>
              <a:rPr lang="en-US" sz="3700" dirty="0" smtClean="0"/>
              <a:t>least</a:t>
            </a:r>
            <a:r>
              <a:rPr lang="cs-CZ" sz="3700" dirty="0" smtClean="0"/>
              <a:t> </a:t>
            </a:r>
            <a:r>
              <a:rPr lang="en-US" sz="3700" i="1" dirty="0" smtClean="0"/>
              <a:t>sometimes</a:t>
            </a:r>
            <a:r>
              <a:rPr lang="en-US" sz="3700" i="1" dirty="0"/>
              <a:t>.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20 percent of all American meals are eaten in the car.</a:t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At least 1 in 4 people eat some type of fast food every day.</a:t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Americans consume 31 percent more packaged food than fresh food.</a:t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Healthiness of the food we eat decreases by 1.7 percent for every hour that passes in the day.</a:t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Over 10 billion donuts are consumed in the US every year.</a:t>
            </a:r>
            <a:br>
              <a:rPr lang="en-US" sz="3700" dirty="0"/>
            </a:br>
            <a:r>
              <a:rPr lang="en-US" sz="3700" dirty="0"/>
              <a:t> </a:t>
            </a:r>
          </a:p>
          <a:p>
            <a:pPr marL="742950" indent="-742950" fontAlgn="base">
              <a:buFont typeface="+mj-lt"/>
              <a:buAutoNum type="arabicPeriod"/>
            </a:pPr>
            <a:r>
              <a:rPr lang="en-US" sz="3700" dirty="0"/>
              <a:t>Americans spend 10 percent of their disposable income on fast food every year</a:t>
            </a:r>
            <a:r>
              <a:rPr lang="en-US" sz="3700" dirty="0" smtClean="0"/>
              <a:t>.</a:t>
            </a:r>
            <a:endParaRPr lang="en-US" sz="37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Food is necessarily for our life</a:t>
            </a:r>
            <a:endParaRPr lang="cs-CZ" dirty="0" smtClean="0"/>
          </a:p>
          <a:p>
            <a:pPr lvl="0"/>
            <a:r>
              <a:rPr lang="en-GB" dirty="0" smtClean="0"/>
              <a:t>Different people have different tastes and each country has different eating habits</a:t>
            </a:r>
            <a:endParaRPr lang="cs-CZ" dirty="0" smtClean="0"/>
          </a:p>
          <a:p>
            <a:pPr lvl="0"/>
            <a:r>
              <a:rPr lang="en-GB" dirty="0" smtClean="0"/>
              <a:t>Healthy and balanced food</a:t>
            </a:r>
            <a:endParaRPr lang="cs-CZ" dirty="0" smtClean="0"/>
          </a:p>
          <a:p>
            <a:pPr lvl="0"/>
            <a:r>
              <a:rPr lang="en-GB" dirty="0" smtClean="0"/>
              <a:t>Five times a day:</a:t>
            </a:r>
            <a:endParaRPr lang="cs-CZ" dirty="0" smtClean="0"/>
          </a:p>
          <a:p>
            <a:pPr lvl="1"/>
            <a:r>
              <a:rPr lang="en-GB" dirty="0" smtClean="0"/>
              <a:t>Breakfast - energy to start a new day</a:t>
            </a:r>
            <a:endParaRPr lang="cs-CZ" dirty="0" smtClean="0"/>
          </a:p>
          <a:p>
            <a:pPr lvl="1"/>
            <a:r>
              <a:rPr lang="en-GB" dirty="0" smtClean="0"/>
              <a:t>Snack</a:t>
            </a:r>
            <a:endParaRPr lang="cs-CZ" dirty="0" smtClean="0"/>
          </a:p>
          <a:p>
            <a:pPr lvl="1"/>
            <a:r>
              <a:rPr lang="en-GB" dirty="0" smtClean="0"/>
              <a:t>Lunch</a:t>
            </a:r>
            <a:endParaRPr lang="cs-CZ" dirty="0" smtClean="0"/>
          </a:p>
          <a:p>
            <a:pPr lvl="1"/>
            <a:r>
              <a:rPr lang="en-GB" dirty="0" smtClean="0"/>
              <a:t>Snack</a:t>
            </a:r>
            <a:endParaRPr lang="cs-CZ" dirty="0" smtClean="0"/>
          </a:p>
          <a:p>
            <a:pPr lvl="1"/>
            <a:r>
              <a:rPr lang="en-GB" dirty="0" smtClean="0"/>
              <a:t>Dinner</a:t>
            </a:r>
            <a:endParaRPr lang="cs-CZ" dirty="0" smtClean="0"/>
          </a:p>
          <a:p>
            <a:pPr lvl="0"/>
            <a:r>
              <a:rPr lang="en-GB" dirty="0" smtClean="0"/>
              <a:t>Right water intake is important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3162300" cy="21029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unhealthy</a:t>
            </a:r>
            <a:r>
              <a:rPr lang="cs-CZ" dirty="0" smtClean="0"/>
              <a:t> </a:t>
            </a:r>
            <a:r>
              <a:rPr lang="cs-CZ" dirty="0" err="1" smtClean="0"/>
              <a:t>food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Unhealthy food: fatty food such as pork, beef, fried food etc., sweets and candies</a:t>
            </a:r>
            <a:endParaRPr lang="cs-CZ" dirty="0" smtClean="0"/>
          </a:p>
          <a:p>
            <a:pPr lvl="0"/>
            <a:r>
              <a:rPr lang="en-GB" dirty="0" smtClean="0"/>
              <a:t>Healthy food:  fruit, vegetables, poultry (chicken, hen, duck, goose, turkey), fish, rabbits, </a:t>
            </a:r>
            <a:r>
              <a:rPr lang="en-GB" dirty="0" err="1" smtClean="0"/>
              <a:t>soja</a:t>
            </a:r>
            <a:r>
              <a:rPr lang="en-GB" dirty="0" smtClean="0"/>
              <a:t>, cornflakes, dark bread, honey, milk products, nuts…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4797152"/>
            <a:ext cx="2609850" cy="1752600"/>
          </a:xfrm>
          <a:prstGeom prst="rect">
            <a:avLst/>
          </a:prstGeom>
        </p:spPr>
      </p:pic>
      <p:pic>
        <p:nvPicPr>
          <p:cNvPr id="5" name="Obrázek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4725144"/>
            <a:ext cx="2533650" cy="18097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eating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Basic dividing:</a:t>
            </a:r>
            <a:endParaRPr lang="cs-CZ" dirty="0" smtClean="0"/>
          </a:p>
          <a:p>
            <a:pPr lvl="1"/>
            <a:r>
              <a:rPr lang="en-GB" dirty="0" smtClean="0"/>
              <a:t>Home</a:t>
            </a:r>
            <a:endParaRPr lang="cs-CZ" dirty="0" smtClean="0"/>
          </a:p>
          <a:p>
            <a:pPr lvl="1"/>
            <a:r>
              <a:rPr lang="en-GB" dirty="0" smtClean="0"/>
              <a:t>Out – restaurants, </a:t>
            </a:r>
            <a:r>
              <a:rPr lang="en-GB" dirty="0" err="1" smtClean="0"/>
              <a:t>fastfoods</a:t>
            </a:r>
            <a:r>
              <a:rPr lang="en-GB" dirty="0" smtClean="0"/>
              <a:t>, canteens..</a:t>
            </a:r>
            <a:endParaRPr lang="cs-CZ" dirty="0" smtClean="0"/>
          </a:p>
          <a:p>
            <a:pPr lvl="0"/>
            <a:r>
              <a:rPr lang="en-GB" dirty="0" err="1" smtClean="0"/>
              <a:t>Fastfoods</a:t>
            </a:r>
            <a:r>
              <a:rPr lang="en-GB" dirty="0" smtClean="0"/>
              <a:t> – can cause health problems such as obesity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4437112"/>
            <a:ext cx="2736304" cy="1864324"/>
          </a:xfrm>
          <a:prstGeom prst="rect">
            <a:avLst/>
          </a:prstGeom>
        </p:spPr>
      </p:pic>
      <p:pic>
        <p:nvPicPr>
          <p:cNvPr id="5" name="Obráze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4365104"/>
            <a:ext cx="2914496" cy="1943100"/>
          </a:xfrm>
          <a:prstGeom prst="rect">
            <a:avLst/>
          </a:prstGeom>
        </p:spPr>
      </p:pic>
      <p:pic>
        <p:nvPicPr>
          <p:cNvPr id="6" name="Obrázek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0850" y="764704"/>
            <a:ext cx="2453150" cy="18383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cuisine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Traditional Czech food is very tasteful and varied</a:t>
            </a:r>
            <a:endParaRPr lang="cs-CZ" sz="2800" dirty="0" smtClean="0"/>
          </a:p>
          <a:p>
            <a:pPr lvl="0"/>
            <a:r>
              <a:rPr lang="en-GB" sz="2800" dirty="0" smtClean="0"/>
              <a:t>Unfortunately, it does not correspond with a healthy life style very much because of its high calories content</a:t>
            </a:r>
            <a:endParaRPr lang="cs-CZ" sz="2800" dirty="0" smtClean="0"/>
          </a:p>
          <a:p>
            <a:pPr lvl="0"/>
            <a:r>
              <a:rPr lang="en-GB" sz="2800" dirty="0" smtClean="0"/>
              <a:t>Traditional Czech food is roast pork with dumplings and cabbage</a:t>
            </a:r>
            <a:endParaRPr lang="cs-CZ" sz="2800" dirty="0" smtClean="0"/>
          </a:p>
          <a:p>
            <a:pPr lvl="0"/>
            <a:r>
              <a:rPr lang="en-GB" sz="2800" dirty="0" smtClean="0"/>
              <a:t>Sweet food - the fruit filled dumplings or pancakes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Obrázek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4725144"/>
            <a:ext cx="2838450" cy="1890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27905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Mein</a:t>
            </a:r>
            <a:r>
              <a:rPr lang="cs-CZ" dirty="0" smtClean="0"/>
              <a:t> </a:t>
            </a:r>
            <a:r>
              <a:rPr lang="cs-CZ" dirty="0" err="1" smtClean="0"/>
              <a:t>meals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Breakfast: light meal, usually bread and butter, rolls with cheese or ham, cakes, cereal(s), cornflakes etc., cocoa, milk, tea, coffee…</a:t>
            </a:r>
            <a:endParaRPr lang="cs-CZ" dirty="0" smtClean="0"/>
          </a:p>
          <a:p>
            <a:pPr lvl="0"/>
            <a:r>
              <a:rPr lang="en-GB" dirty="0" smtClean="0"/>
              <a:t>Lunch: soup, the main dish and a dessert</a:t>
            </a:r>
            <a:endParaRPr lang="cs-CZ" dirty="0" smtClean="0"/>
          </a:p>
          <a:p>
            <a:pPr lvl="0"/>
            <a:r>
              <a:rPr lang="en-GB" dirty="0" smtClean="0"/>
              <a:t>Dinner: usually a warm or a cold dish</a:t>
            </a:r>
            <a:endParaRPr lang="cs-CZ" dirty="0" smtClean="0"/>
          </a:p>
          <a:p>
            <a:endParaRPr lang="cs-CZ" b="1" dirty="0"/>
          </a:p>
        </p:txBody>
      </p:sp>
      <p:pic>
        <p:nvPicPr>
          <p:cNvPr id="4" name="Obrázek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4437112"/>
            <a:ext cx="2773398" cy="1847850"/>
          </a:xfrm>
          <a:prstGeom prst="rect">
            <a:avLst/>
          </a:prstGeom>
        </p:spPr>
      </p:pic>
      <p:pic>
        <p:nvPicPr>
          <p:cNvPr id="5" name="Obrázek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4437112"/>
            <a:ext cx="2527121" cy="18954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habits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17232"/>
          </a:xfrm>
        </p:spPr>
        <p:txBody>
          <a:bodyPr/>
          <a:lstStyle/>
          <a:p>
            <a:r>
              <a:rPr lang="cs-CZ" dirty="0" err="1" smtClean="0"/>
              <a:t>Breakfast</a:t>
            </a:r>
            <a:endParaRPr lang="cs-CZ" dirty="0" smtClean="0"/>
          </a:p>
          <a:p>
            <a:pPr lvl="1"/>
            <a:r>
              <a:rPr lang="cs-CZ" sz="2000" dirty="0" smtClean="0"/>
              <a:t>„</a:t>
            </a:r>
            <a:r>
              <a:rPr lang="cs-CZ" sz="2000" dirty="0" err="1" smtClean="0"/>
              <a:t>English</a:t>
            </a:r>
            <a:r>
              <a:rPr lang="cs-CZ" sz="2000" dirty="0" smtClean="0"/>
              <a:t> </a:t>
            </a:r>
            <a:r>
              <a:rPr lang="cs-CZ" sz="2000" dirty="0" err="1" smtClean="0"/>
              <a:t>breakfast</a:t>
            </a:r>
            <a:r>
              <a:rPr lang="cs-CZ" sz="2000" dirty="0" smtClean="0"/>
              <a:t>“ – </a:t>
            </a:r>
            <a:r>
              <a:rPr lang="cs-CZ" sz="2000" dirty="0" err="1" smtClean="0"/>
              <a:t>very</a:t>
            </a:r>
            <a:r>
              <a:rPr lang="cs-CZ" sz="2000" dirty="0" smtClean="0"/>
              <a:t> </a:t>
            </a:r>
            <a:r>
              <a:rPr lang="cs-CZ" sz="2000" dirty="0" err="1" smtClean="0"/>
              <a:t>big</a:t>
            </a:r>
            <a:r>
              <a:rPr lang="cs-CZ" sz="2000" dirty="0" smtClean="0"/>
              <a:t> – </a:t>
            </a:r>
            <a:r>
              <a:rPr lang="cs-CZ" sz="2000" dirty="0" err="1" smtClean="0"/>
              <a:t>bacon</a:t>
            </a:r>
            <a:r>
              <a:rPr lang="cs-CZ" sz="2000" dirty="0" smtClean="0"/>
              <a:t>, </a:t>
            </a:r>
            <a:r>
              <a:rPr lang="cs-CZ" sz="2000" dirty="0" err="1" smtClean="0"/>
              <a:t>eggs</a:t>
            </a:r>
            <a:r>
              <a:rPr lang="cs-CZ" sz="2000" dirty="0" smtClean="0"/>
              <a:t>, </a:t>
            </a:r>
            <a:r>
              <a:rPr lang="cs-CZ" sz="2000" dirty="0" err="1" smtClean="0"/>
              <a:t>sausages</a:t>
            </a:r>
            <a:r>
              <a:rPr lang="cs-CZ" sz="2000" dirty="0" smtClean="0"/>
              <a:t>, </a:t>
            </a:r>
            <a:r>
              <a:rPr lang="cs-CZ" sz="2000" dirty="0" err="1" smtClean="0"/>
              <a:t>baked</a:t>
            </a:r>
            <a:r>
              <a:rPr lang="cs-CZ" sz="2000" dirty="0" smtClean="0"/>
              <a:t> </a:t>
            </a:r>
            <a:r>
              <a:rPr lang="cs-CZ" sz="2000" dirty="0" err="1" smtClean="0"/>
              <a:t>beans</a:t>
            </a:r>
            <a:r>
              <a:rPr lang="cs-CZ" sz="2000" dirty="0" smtClean="0"/>
              <a:t>, </a:t>
            </a:r>
            <a:r>
              <a:rPr lang="cs-CZ" sz="2000" dirty="0" err="1" smtClean="0"/>
              <a:t>fried</a:t>
            </a:r>
            <a:r>
              <a:rPr lang="cs-CZ" sz="2000" dirty="0" smtClean="0"/>
              <a:t> </a:t>
            </a:r>
            <a:r>
              <a:rPr lang="cs-CZ" sz="2000" dirty="0" err="1" smtClean="0"/>
              <a:t>bread</a:t>
            </a:r>
            <a:r>
              <a:rPr lang="cs-CZ" sz="2000" dirty="0" smtClean="0"/>
              <a:t>, </a:t>
            </a:r>
            <a:r>
              <a:rPr lang="cs-CZ" sz="2000" dirty="0" err="1" smtClean="0"/>
              <a:t>tomatoes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mushrooms</a:t>
            </a:r>
            <a:endParaRPr lang="cs-CZ" sz="2000" dirty="0" smtClean="0"/>
          </a:p>
          <a:p>
            <a:pPr lvl="1"/>
            <a:r>
              <a:rPr lang="cs-CZ" sz="2000" dirty="0" smtClean="0"/>
              <a:t>A </a:t>
            </a:r>
            <a:r>
              <a:rPr lang="cs-CZ" sz="2000" dirty="0" err="1" smtClean="0"/>
              <a:t>normal</a:t>
            </a:r>
            <a:r>
              <a:rPr lang="cs-CZ" sz="2000" dirty="0" smtClean="0"/>
              <a:t> </a:t>
            </a:r>
            <a:r>
              <a:rPr lang="cs-CZ" sz="2000" dirty="0" err="1" smtClean="0"/>
              <a:t>breakfast</a:t>
            </a:r>
            <a:r>
              <a:rPr lang="cs-CZ" sz="2000" dirty="0" smtClean="0"/>
              <a:t> – </a:t>
            </a:r>
            <a:r>
              <a:rPr lang="cs-CZ" sz="2000" dirty="0" err="1" smtClean="0"/>
              <a:t>cereal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milk</a:t>
            </a:r>
            <a:r>
              <a:rPr lang="cs-CZ" sz="2000" dirty="0" smtClean="0"/>
              <a:t>, toast</a:t>
            </a:r>
          </a:p>
          <a:p>
            <a:r>
              <a:rPr lang="cs-CZ" dirty="0" smtClean="0"/>
              <a:t>Lunch</a:t>
            </a:r>
            <a:endParaRPr lang="cs-CZ" dirty="0" smtClean="0"/>
          </a:p>
          <a:p>
            <a:pPr lvl="1"/>
            <a:r>
              <a:rPr lang="cs-CZ" sz="1600" dirty="0" err="1" smtClean="0"/>
              <a:t>Light</a:t>
            </a:r>
            <a:r>
              <a:rPr lang="cs-CZ" sz="1600" dirty="0" smtClean="0"/>
              <a:t> </a:t>
            </a:r>
            <a:r>
              <a:rPr lang="cs-CZ" sz="1600" dirty="0" err="1" smtClean="0"/>
              <a:t>meal</a:t>
            </a:r>
            <a:r>
              <a:rPr lang="cs-CZ" sz="1600" dirty="0" smtClean="0"/>
              <a:t>, </a:t>
            </a:r>
            <a:r>
              <a:rPr lang="cs-CZ" sz="1600" dirty="0" err="1" smtClean="0"/>
              <a:t>usually</a:t>
            </a:r>
            <a:r>
              <a:rPr lang="cs-CZ" sz="1600" dirty="0" smtClean="0"/>
              <a:t> </a:t>
            </a:r>
            <a:r>
              <a:rPr lang="cs-CZ" sz="1600" dirty="0" err="1" smtClean="0"/>
              <a:t>some</a:t>
            </a:r>
            <a:r>
              <a:rPr lang="cs-CZ" sz="1600" dirty="0" smtClean="0"/>
              <a:t> </a:t>
            </a:r>
            <a:r>
              <a:rPr lang="cs-CZ" sz="1600" dirty="0" err="1" smtClean="0"/>
              <a:t>sandwich</a:t>
            </a:r>
            <a:r>
              <a:rPr lang="cs-CZ" sz="1600" dirty="0" smtClean="0"/>
              <a:t>, </a:t>
            </a:r>
            <a:r>
              <a:rPr lang="cs-CZ" sz="1600" dirty="0" err="1" smtClean="0"/>
              <a:t>biscuits</a:t>
            </a:r>
            <a:r>
              <a:rPr lang="cs-CZ" sz="1600" dirty="0" smtClean="0"/>
              <a:t>, </a:t>
            </a:r>
            <a:r>
              <a:rPr lang="cs-CZ" sz="1600" dirty="0" err="1" smtClean="0"/>
              <a:t>fish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chips, hamburger, </a:t>
            </a:r>
            <a:r>
              <a:rPr lang="cs-CZ" sz="1600" dirty="0" err="1" smtClean="0"/>
              <a:t>potatoes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vegetable</a:t>
            </a:r>
            <a:endParaRPr lang="cs-CZ" sz="1600" dirty="0" smtClean="0"/>
          </a:p>
          <a:p>
            <a:pPr lvl="1"/>
            <a:r>
              <a:rPr lang="cs-CZ" sz="1600" dirty="0" err="1" smtClean="0"/>
              <a:t>Kids</a:t>
            </a:r>
            <a:r>
              <a:rPr lang="cs-CZ" sz="1600" dirty="0" smtClean="0"/>
              <a:t> </a:t>
            </a:r>
            <a:r>
              <a:rPr lang="cs-CZ" sz="1600" dirty="0" err="1" smtClean="0"/>
              <a:t>usually</a:t>
            </a:r>
            <a:r>
              <a:rPr lang="cs-CZ" sz="1600" dirty="0" smtClean="0"/>
              <a:t> </a:t>
            </a:r>
            <a:r>
              <a:rPr lang="cs-CZ" sz="1600" dirty="0" err="1" smtClean="0"/>
              <a:t>eat</a:t>
            </a:r>
            <a:r>
              <a:rPr lang="cs-CZ" sz="1600" dirty="0" smtClean="0"/>
              <a:t> 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school</a:t>
            </a:r>
            <a:r>
              <a:rPr lang="cs-CZ" sz="1600" dirty="0" smtClean="0"/>
              <a:t>;</a:t>
            </a:r>
            <a:r>
              <a:rPr lang="cs-CZ" sz="1600" dirty="0" smtClean="0"/>
              <a:t> </a:t>
            </a:r>
            <a:r>
              <a:rPr lang="cs-CZ" sz="1600" dirty="0" err="1" smtClean="0"/>
              <a:t>workers</a:t>
            </a:r>
            <a:r>
              <a:rPr lang="cs-CZ" sz="1600" dirty="0" smtClean="0"/>
              <a:t> in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factory</a:t>
            </a:r>
            <a:r>
              <a:rPr lang="cs-CZ" sz="1600" dirty="0" smtClean="0"/>
              <a:t> </a:t>
            </a:r>
            <a:r>
              <a:rPr lang="cs-CZ" sz="1600" dirty="0" err="1" smtClean="0"/>
              <a:t>canteer</a:t>
            </a:r>
            <a:r>
              <a:rPr lang="cs-CZ" sz="1600" dirty="0" smtClean="0"/>
              <a:t>, </a:t>
            </a:r>
            <a:r>
              <a:rPr lang="cs-CZ" sz="1600" dirty="0" err="1" smtClean="0"/>
              <a:t>fast</a:t>
            </a:r>
            <a:r>
              <a:rPr lang="cs-CZ" sz="1600" dirty="0" smtClean="0"/>
              <a:t> </a:t>
            </a:r>
            <a:r>
              <a:rPr lang="cs-CZ" sz="1600" dirty="0" err="1" smtClean="0"/>
              <a:t>food</a:t>
            </a:r>
            <a:r>
              <a:rPr lang="cs-CZ" sz="1600" dirty="0" smtClean="0"/>
              <a:t> </a:t>
            </a:r>
            <a:r>
              <a:rPr lang="cs-CZ" sz="1600" dirty="0" err="1" smtClean="0"/>
              <a:t>restaurants</a:t>
            </a:r>
            <a:r>
              <a:rPr lang="cs-CZ" sz="1600" dirty="0" smtClean="0"/>
              <a:t>,…..</a:t>
            </a:r>
          </a:p>
          <a:p>
            <a:r>
              <a:rPr lang="cs-CZ" dirty="0" err="1" smtClean="0"/>
              <a:t>Dinner</a:t>
            </a:r>
            <a:endParaRPr lang="cs-CZ" dirty="0" smtClean="0"/>
          </a:p>
          <a:p>
            <a:pPr lvl="1"/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main</a:t>
            </a:r>
            <a:r>
              <a:rPr lang="cs-CZ" sz="1600" dirty="0" smtClean="0"/>
              <a:t> </a:t>
            </a:r>
            <a:r>
              <a:rPr lang="cs-CZ" sz="1600" dirty="0" err="1" smtClean="0"/>
              <a:t>meal</a:t>
            </a:r>
            <a:r>
              <a:rPr lang="cs-CZ" sz="1600" dirty="0" smtClean="0"/>
              <a:t>, </a:t>
            </a:r>
            <a:r>
              <a:rPr lang="cs-CZ" sz="1600" dirty="0" err="1" smtClean="0"/>
              <a:t>typical</a:t>
            </a:r>
            <a:r>
              <a:rPr lang="cs-CZ" sz="1600" dirty="0" smtClean="0"/>
              <a:t> </a:t>
            </a:r>
            <a:r>
              <a:rPr lang="cs-CZ" sz="1600" dirty="0" err="1" smtClean="0"/>
              <a:t>dinner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a </a:t>
            </a:r>
            <a:r>
              <a:rPr lang="cs-CZ" sz="1600" dirty="0" err="1" smtClean="0"/>
              <a:t>meat</a:t>
            </a:r>
            <a:r>
              <a:rPr lang="cs-CZ" sz="1600" dirty="0" smtClean="0"/>
              <a:t> </a:t>
            </a:r>
            <a:r>
              <a:rPr lang="cs-CZ" sz="1600" dirty="0" err="1" smtClean="0"/>
              <a:t>dish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vegetables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a </a:t>
            </a:r>
            <a:r>
              <a:rPr lang="cs-CZ" sz="1600" dirty="0" err="1" smtClean="0"/>
              <a:t>dessert</a:t>
            </a:r>
            <a:endParaRPr lang="cs-CZ" sz="1600" dirty="0" smtClean="0"/>
          </a:p>
          <a:p>
            <a:endParaRPr lang="cs-CZ" dirty="0" smtClean="0"/>
          </a:p>
        </p:txBody>
      </p:sp>
      <p:pic>
        <p:nvPicPr>
          <p:cNvPr id="7170" name="Picture 2" descr="http://brunagasbarre.files.wordpress.com/2011/02/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01208"/>
            <a:ext cx="1824203" cy="1368152"/>
          </a:xfrm>
          <a:prstGeom prst="rect">
            <a:avLst/>
          </a:prstGeom>
          <a:noFill/>
        </p:spPr>
      </p:pic>
      <p:pic>
        <p:nvPicPr>
          <p:cNvPr id="7172" name="Picture 4" descr="http://www.essentially-england.com/images/fish_and_chips_sm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345832"/>
            <a:ext cx="1944216" cy="1458162"/>
          </a:xfrm>
          <a:prstGeom prst="rect">
            <a:avLst/>
          </a:prstGeom>
          <a:noFill/>
        </p:spPr>
      </p:pic>
      <p:pic>
        <p:nvPicPr>
          <p:cNvPr id="7174" name="Picture 6" descr="http://www.essentially-england.com/images/roast_beef_and_yorkshire_pudd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157192"/>
            <a:ext cx="2232248" cy="14899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err="1" smtClean="0"/>
              <a:t>Tea</a:t>
            </a:r>
            <a:endParaRPr lang="cs-CZ" dirty="0" smtClean="0"/>
          </a:p>
          <a:p>
            <a:pPr lvl="1"/>
            <a:r>
              <a:rPr lang="cs-CZ" sz="2000" dirty="0" err="1" smtClean="0"/>
              <a:t>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around</a:t>
            </a:r>
            <a:r>
              <a:rPr lang="cs-CZ" sz="2000" dirty="0" smtClean="0"/>
              <a:t> </a:t>
            </a:r>
            <a:r>
              <a:rPr lang="cs-CZ" sz="2000" dirty="0" err="1" smtClean="0"/>
              <a:t>five</a:t>
            </a:r>
            <a:r>
              <a:rPr lang="cs-CZ" sz="2000" dirty="0" smtClean="0"/>
              <a:t> o´</a:t>
            </a:r>
            <a:r>
              <a:rPr lang="cs-CZ" sz="2000" dirty="0" err="1" smtClean="0"/>
              <a:t>clock</a:t>
            </a:r>
            <a:endParaRPr lang="cs-CZ" sz="2000" dirty="0" smtClean="0"/>
          </a:p>
          <a:p>
            <a:pPr lvl="1"/>
            <a:r>
              <a:rPr lang="cs-CZ" sz="2000" dirty="0" err="1" smtClean="0"/>
              <a:t>They</a:t>
            </a:r>
            <a:r>
              <a:rPr lang="cs-CZ" sz="2000" dirty="0" smtClean="0"/>
              <a:t> put </a:t>
            </a:r>
            <a:r>
              <a:rPr lang="cs-CZ" sz="2000" dirty="0" err="1" smtClean="0"/>
              <a:t>milk</a:t>
            </a:r>
            <a:r>
              <a:rPr lang="cs-CZ" sz="2000" dirty="0" smtClean="0"/>
              <a:t> in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tea</a:t>
            </a:r>
            <a:endParaRPr lang="cs-CZ" sz="2000" dirty="0" smtClean="0"/>
          </a:p>
          <a:p>
            <a:pPr lvl="1"/>
            <a:r>
              <a:rPr lang="cs-CZ" sz="2000" dirty="0" err="1" smtClean="0"/>
              <a:t>Tea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a </a:t>
            </a:r>
            <a:r>
              <a:rPr lang="cs-CZ" sz="2000" dirty="0" err="1" smtClean="0"/>
              <a:t>time</a:t>
            </a:r>
            <a:r>
              <a:rPr lang="cs-CZ" sz="2000" dirty="0" smtClean="0"/>
              <a:t> to </a:t>
            </a:r>
            <a:r>
              <a:rPr lang="cs-CZ" sz="2000" dirty="0" err="1" smtClean="0"/>
              <a:t>talk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err="1" smtClean="0"/>
              <a:t>Takeaways</a:t>
            </a:r>
            <a:endParaRPr lang="cs-CZ" dirty="0" smtClean="0"/>
          </a:p>
          <a:p>
            <a:pPr lvl="1"/>
            <a:r>
              <a:rPr lang="cs-CZ" sz="2000" dirty="0" err="1" smtClean="0"/>
              <a:t>Ready</a:t>
            </a:r>
            <a:r>
              <a:rPr lang="cs-CZ" sz="2000" dirty="0" smtClean="0"/>
              <a:t>-</a:t>
            </a:r>
            <a:r>
              <a:rPr lang="cs-CZ" sz="2000" dirty="0" err="1" smtClean="0"/>
              <a:t>cooked</a:t>
            </a:r>
            <a:r>
              <a:rPr lang="cs-CZ" sz="2000" dirty="0" smtClean="0"/>
              <a:t> </a:t>
            </a:r>
            <a:r>
              <a:rPr lang="cs-CZ" sz="2000" dirty="0" err="1" smtClean="0"/>
              <a:t>food</a:t>
            </a:r>
            <a:endParaRPr lang="cs-CZ" sz="2000" dirty="0" smtClean="0"/>
          </a:p>
          <a:p>
            <a:pPr lvl="1"/>
            <a:r>
              <a:rPr lang="cs-CZ" sz="2000" dirty="0" err="1" smtClean="0"/>
              <a:t>You</a:t>
            </a:r>
            <a:r>
              <a:rPr lang="cs-CZ" sz="2000" dirty="0" smtClean="0"/>
              <a:t> </a:t>
            </a:r>
            <a:r>
              <a:rPr lang="cs-CZ" sz="2000" dirty="0" err="1" smtClean="0"/>
              <a:t>take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home</a:t>
            </a:r>
            <a:r>
              <a:rPr lang="cs-CZ" sz="2000" dirty="0" smtClean="0"/>
              <a:t> to </a:t>
            </a:r>
            <a:r>
              <a:rPr lang="cs-CZ" sz="2000" dirty="0" err="1" smtClean="0"/>
              <a:t>eat</a:t>
            </a:r>
            <a:endParaRPr lang="cs-CZ" sz="2000" dirty="0" smtClean="0"/>
          </a:p>
          <a:p>
            <a:pPr lvl="1"/>
            <a:r>
              <a:rPr lang="cs-CZ" sz="2000" dirty="0" err="1" smtClean="0"/>
              <a:t>F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example</a:t>
            </a:r>
            <a:r>
              <a:rPr lang="cs-CZ" sz="2000" dirty="0" smtClean="0"/>
              <a:t> – </a:t>
            </a:r>
            <a:r>
              <a:rPr lang="cs-CZ" sz="2000" dirty="0" err="1" smtClean="0"/>
              <a:t>Chinese</a:t>
            </a:r>
            <a:r>
              <a:rPr lang="cs-CZ" sz="2000" dirty="0" smtClean="0"/>
              <a:t>,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fish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chips</a:t>
            </a:r>
            <a:endParaRPr lang="cs-CZ" sz="2000" dirty="0"/>
          </a:p>
        </p:txBody>
      </p:sp>
      <p:pic>
        <p:nvPicPr>
          <p:cNvPr id="21506" name="Picture 2" descr="http://www.arizonafoothillsmagazine.com/images/stories/april12/B100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998218" cy="3003107"/>
          </a:xfrm>
          <a:prstGeom prst="rect">
            <a:avLst/>
          </a:prstGeom>
          <a:noFill/>
        </p:spPr>
      </p:pic>
      <p:pic>
        <p:nvPicPr>
          <p:cNvPr id="21508" name="Picture 4" descr="http://thejesusvirus.org/wp-content/uploads/2011/05/chinese_takeaway_bo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2952328" cy="1709243"/>
          </a:xfrm>
          <a:prstGeom prst="rect">
            <a:avLst/>
          </a:prstGeom>
          <a:noFill/>
        </p:spPr>
      </p:pic>
      <p:pic>
        <p:nvPicPr>
          <p:cNvPr id="21510" name="Picture 6" descr="http://notjustanessexgirl.com/wp-content/uploads/2009/09/February-2009-kings-fish-and-ch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3096344" cy="232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habits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Americans</a:t>
            </a:r>
            <a:r>
              <a:rPr lang="cs-CZ" sz="2000" dirty="0" smtClean="0"/>
              <a:t> </a:t>
            </a:r>
            <a:r>
              <a:rPr lang="cs-CZ" sz="2000" dirty="0" err="1" smtClean="0"/>
              <a:t>eat</a:t>
            </a:r>
            <a:r>
              <a:rPr lang="cs-CZ" sz="2000" dirty="0" smtClean="0"/>
              <a:t> a lot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love junky </a:t>
            </a:r>
            <a:r>
              <a:rPr lang="cs-CZ" sz="2000" dirty="0" err="1" smtClean="0"/>
              <a:t>food</a:t>
            </a:r>
            <a:endParaRPr lang="cs-CZ" sz="2000" dirty="0" smtClean="0"/>
          </a:p>
          <a:p>
            <a:r>
              <a:rPr lang="cs-CZ" sz="2000" dirty="0" err="1" smtClean="0"/>
              <a:t>They</a:t>
            </a:r>
            <a:r>
              <a:rPr lang="cs-CZ" sz="2000" dirty="0" smtClean="0"/>
              <a:t> don´t </a:t>
            </a:r>
            <a:r>
              <a:rPr lang="cs-CZ" sz="2000" dirty="0" err="1" smtClean="0"/>
              <a:t>like</a:t>
            </a:r>
            <a:r>
              <a:rPr lang="cs-CZ" sz="2000" dirty="0" smtClean="0"/>
              <a:t> to </a:t>
            </a:r>
            <a:r>
              <a:rPr lang="cs-CZ" sz="2000" dirty="0" err="1" smtClean="0"/>
              <a:t>eat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home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very</a:t>
            </a:r>
            <a:r>
              <a:rPr lang="cs-CZ" sz="2000" dirty="0" smtClean="0"/>
              <a:t> </a:t>
            </a:r>
            <a:r>
              <a:rPr lang="cs-CZ" sz="2000" dirty="0" err="1" smtClean="0"/>
              <a:t>often</a:t>
            </a:r>
            <a:r>
              <a:rPr lang="cs-CZ" sz="2000" dirty="0" smtClean="0"/>
              <a:t> go to </a:t>
            </a:r>
            <a:r>
              <a:rPr lang="cs-CZ" sz="2000" dirty="0" err="1" smtClean="0"/>
              <a:t>restaurants</a:t>
            </a:r>
            <a:endParaRPr lang="cs-CZ" sz="2000" dirty="0" smtClean="0"/>
          </a:p>
          <a:p>
            <a:r>
              <a:rPr lang="cs-CZ" sz="2000" dirty="0" err="1" smtClean="0"/>
              <a:t>Americans</a:t>
            </a:r>
            <a:r>
              <a:rPr lang="cs-CZ" sz="2000" dirty="0" smtClean="0"/>
              <a:t> are </a:t>
            </a:r>
            <a:r>
              <a:rPr lang="cs-CZ" sz="2000" dirty="0" err="1" smtClean="0"/>
              <a:t>said</a:t>
            </a:r>
            <a:r>
              <a:rPr lang="cs-CZ" sz="2000" dirty="0" smtClean="0"/>
              <a:t> to </a:t>
            </a:r>
            <a:r>
              <a:rPr lang="cs-CZ" sz="2000" dirty="0" err="1" smtClean="0"/>
              <a:t>eat</a:t>
            </a:r>
            <a:r>
              <a:rPr lang="cs-CZ" sz="2000" dirty="0" smtClean="0"/>
              <a:t> </a:t>
            </a:r>
            <a:r>
              <a:rPr lang="cs-CZ" sz="2000" dirty="0" err="1" smtClean="0"/>
              <a:t>unhealthy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eat</a:t>
            </a:r>
            <a:r>
              <a:rPr lang="cs-CZ" sz="2000" dirty="0" smtClean="0"/>
              <a:t> </a:t>
            </a:r>
            <a:r>
              <a:rPr lang="cs-CZ" sz="2000" dirty="0" err="1" smtClean="0"/>
              <a:t>too</a:t>
            </a:r>
            <a:r>
              <a:rPr lang="cs-CZ" sz="2000" dirty="0" smtClean="0"/>
              <a:t> much </a:t>
            </a:r>
            <a:r>
              <a:rPr lang="cs-CZ" sz="2000" dirty="0" err="1" smtClean="0"/>
              <a:t>fast</a:t>
            </a:r>
            <a:r>
              <a:rPr lang="cs-CZ" sz="2000" dirty="0" smtClean="0"/>
              <a:t> </a:t>
            </a:r>
            <a:r>
              <a:rPr lang="cs-CZ" sz="2000" dirty="0" err="1" smtClean="0"/>
              <a:t>food</a:t>
            </a:r>
            <a:endParaRPr lang="cs-CZ" sz="2000" dirty="0" smtClean="0"/>
          </a:p>
          <a:p>
            <a:r>
              <a:rPr lang="cs-CZ" sz="2000" dirty="0" err="1" smtClean="0"/>
              <a:t>Typical</a:t>
            </a:r>
            <a:r>
              <a:rPr lang="cs-CZ" sz="2000" dirty="0" smtClean="0"/>
              <a:t> </a:t>
            </a:r>
            <a:r>
              <a:rPr lang="cs-CZ" sz="2000" dirty="0" err="1" smtClean="0"/>
              <a:t>american</a:t>
            </a:r>
            <a:r>
              <a:rPr lang="cs-CZ" sz="2000" dirty="0" smtClean="0"/>
              <a:t> </a:t>
            </a:r>
            <a:r>
              <a:rPr lang="cs-CZ" sz="2000" dirty="0" err="1" smtClean="0"/>
              <a:t>food</a:t>
            </a:r>
            <a:r>
              <a:rPr lang="cs-CZ" sz="2000" dirty="0" smtClean="0"/>
              <a:t>: popcorn, </a:t>
            </a:r>
            <a:r>
              <a:rPr lang="cs-CZ" sz="2000" dirty="0" err="1" smtClean="0"/>
              <a:t>peanut</a:t>
            </a:r>
            <a:r>
              <a:rPr lang="cs-CZ" sz="2000" dirty="0" smtClean="0"/>
              <a:t> </a:t>
            </a:r>
            <a:r>
              <a:rPr lang="cs-CZ" sz="2000" dirty="0" err="1" smtClean="0"/>
              <a:t>butter</a:t>
            </a:r>
            <a:r>
              <a:rPr lang="cs-CZ" sz="2000" dirty="0" smtClean="0"/>
              <a:t>, </a:t>
            </a:r>
            <a:r>
              <a:rPr lang="cs-CZ" sz="2000" dirty="0" err="1" smtClean="0"/>
              <a:t>jelly</a:t>
            </a:r>
            <a:r>
              <a:rPr lang="cs-CZ" sz="2000" dirty="0" smtClean="0"/>
              <a:t>, </a:t>
            </a:r>
            <a:r>
              <a:rPr lang="cs-CZ" sz="2000" dirty="0" err="1" smtClean="0"/>
              <a:t>hamburgers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fries</a:t>
            </a:r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23554" name="Picture 2" descr="http://www.dosomething.org/files/styles/blog_landscape/public/pictures/8652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390540" cy="3384376"/>
          </a:xfrm>
          <a:prstGeom prst="rect">
            <a:avLst/>
          </a:prstGeom>
          <a:noFill/>
        </p:spPr>
      </p:pic>
      <p:pic>
        <p:nvPicPr>
          <p:cNvPr id="23556" name="Picture 4" descr="http://www.americanartarchives.com/covarrubias_food_mc47j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3212976"/>
            <a:ext cx="5112568" cy="32428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501</Words>
  <Application>Microsoft Office PowerPoint</Application>
  <PresentationFormat>Předvádění na obrazovce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Eating habits</vt:lpstr>
      <vt:lpstr>Food</vt:lpstr>
      <vt:lpstr>Healthy and unhealthy food</vt:lpstr>
      <vt:lpstr>Places for eating</vt:lpstr>
      <vt:lpstr>Czech cuisine</vt:lpstr>
      <vt:lpstr> Mein meals during the day in the Czech Republic </vt:lpstr>
      <vt:lpstr>Eating habits in the UK</vt:lpstr>
      <vt:lpstr>Snímek 8</vt:lpstr>
      <vt:lpstr>Eating habits in the USA</vt:lpstr>
      <vt:lpstr>Snímek 10</vt:lpstr>
      <vt:lpstr>Interesting facts about american eating habits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habits</dc:title>
  <dc:creator>Monca</dc:creator>
  <cp:lastModifiedBy>Monca</cp:lastModifiedBy>
  <cp:revision>24</cp:revision>
  <dcterms:created xsi:type="dcterms:W3CDTF">2013-03-19T13:31:47Z</dcterms:created>
  <dcterms:modified xsi:type="dcterms:W3CDTF">2013-03-19T22:07:09Z</dcterms:modified>
</cp:coreProperties>
</file>