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7160AA4-004C-4F04-8FBB-E6330C9584D4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6E35D-20CF-4349-AEE2-1A60DD1654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916832"/>
            <a:ext cx="6624736" cy="1222375"/>
          </a:xfrm>
        </p:spPr>
        <p:txBody>
          <a:bodyPr/>
          <a:lstStyle/>
          <a:p>
            <a:r>
              <a:rPr lang="cs-CZ" sz="7200" dirty="0" smtClean="0"/>
              <a:t>TRAVELLING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76672"/>
            <a:ext cx="7406640" cy="17526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4580" name="Picture 4" descr="http://www.overseaspakistani.com/images/travell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8211">
            <a:off x="4793085" y="3360620"/>
            <a:ext cx="3171825" cy="3228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 TAXI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takes you exactly where you want to go</a:t>
            </a:r>
          </a:p>
          <a:p>
            <a:r>
              <a:rPr lang="en-US" dirty="0" smtClean="0"/>
              <a:t>Very expensive</a:t>
            </a:r>
          </a:p>
          <a:p>
            <a:r>
              <a:rPr lang="en-US" dirty="0" smtClean="0"/>
              <a:t>Quite dangerous – you can be robbed and girls can be raped as well</a:t>
            </a:r>
            <a:endParaRPr lang="en-US" dirty="0"/>
          </a:p>
        </p:txBody>
      </p:sp>
      <p:sp>
        <p:nvSpPr>
          <p:cNvPr id="15362" name="AutoShape 2" descr="data:image/jpeg;base64,/9j/4AAQSkZJRgABAQAAAQABAAD/2wCEAAkGBhQSEBQUEhQVFRUWFBQUFBgXFxYVGBYUFRcXFhQUFRQXHCYeFxkjGRUUHy8gIycpLCwsFR8xNTAqNSYrLCkBCQoKDgwOGg8PGjUlHyUpLCwpLywpLCwpKS4wLC4sNSwsLC0wLCosLC8qLCkpLCwpLCwsLCw1LCwsLCwsKSwsLP/AABEIAKMBNQMBIgACEQEDEQH/xAAcAAEAAQUBAQAAAAAAAAAAAAAABwIDBAUGAQj/xABQEAABAwICBQcFCwkHAgcAAAABAAIDBBESIQUGMUFRBxMiYXGBkTJSobHRFyNCU2KCkpPB4fAIFBUWQ3KistIzRFSDwtPxc5QYJDRjhKPi/8QAGgEBAAMBAQEAAAAAAAAAAAAAAAECBAMFBv/EADURAAIBAgEJBgYCAgMAAAAAAAABAgMRBBITFCExQVGRoQVCUmFx0RUigbHh8DLBI1NyovH/2gAMAwEAAhEDEQA/AJxREQBERAEREAREQBERAEREAREQBeEoSoy5UK6WqppqenDxKJIw34HkODnEOv1LNiMRGgk5b2l6ebOkKbnsJNul1870UemYqGWD/wAwZHSRGMh7SGxgSc63EXXGIuZl1LYVzq51EIGR1rZY42OZNibd89yZg6zsWBwcWi5IHNsIAzWd9o0U7XW221c9v7rL5ifDoTxdLqB4a7SQoOZP55+cljjz+EHDZwLKa4NyCATzu0EgbFp9I1WlzSUzWGuE7DOJiDIMTXOa6IucDZxF3DqsrRx9KTtdbbbVw2+mqxDozW4+kUWg1I0k+aihMwcJWxxiXELHHgGK9997rfrVSqqrBTjvOcouLswiIupUIiIAiIgCIiAIiIAiIgCIiAIiIAiIgCIiAIiIAiIgCIiALwlafTus8VLYOOKR18Ebc3G2/qHWo80/rfPM7m72vnhBOFrAbFzgDnwFybnsdarb2RXsWSW9kjVutFPEbOkBPBvSPfh2d6wf12Y7+zje7MjOzcxkeKjenltie89CNrnv2DIC9st+RXFS6w1MpdaaRjc3FrXFobiJNujYnM+hefJ4qpUlCDStbXa+3calmIwUmm7k7v1sl3Qgdrj7AsWXXSQbTTt7Xe1ygSTE7y5HO/eLnesrxtO38AKdExD/AJVuUUVz9JbKfUnN+vZ31FKPnM/rXAVGq+j3hwfVNdilMziahpcZCCCcQ7SuPbE3rV5rG8D4qdCqb6siNJj4EdK3VXRo2VduypP2K4NAUXwa5/8A3bgucZG3h6Sr7KMFNAl/tkNJXgXI3g1bpTs0hKP/AJY+0Kl2qER8nSU3/dMKwIdEg71nwavtKaBL/Y+g0leBHSajxP0e6UtqDUtkDbtklacLm3s5rgTuJBFuHBdpFrg7fAfmvB+xRzBqxFvas+HVWHgR+OxXWFrx2Vf+qIz9N7afVkgs1tj+FHK35oPqKyodZKd37QD967f5guBh1cYNjnjsc4eohZceiHDZLJ9Mn0OurqniY95P1TX2bKudF91r6khxzBwu0gjiCCPEKtR9HTTsN2SC/W0ethYtlo/WuSN2GraMJNmysvYdUjTs7QusHU765O6/pnN5PdZ16KmOQOAIIIIuCMwRxBVS6lQiIgCIiAIiIAiIgCIiAIiIAiIgCIiAIiIAuO5Q9fm6PjayMCSqlyhj27cuceB8EHYN5y422+t+s8dBSSVEuxos1uwvefJYO0+ABKiHVvRsk8z9IVhvM8nDfIMy2NB2Bjej1EuG1qLWQ9RmQxOhY6Woe6Wd4xSuvc3JFoo92bi1oAyJI3AWx4acgEusXuN322X2BrfktGQ8dpKznjnJfkx2J/6rm9EfMjdf96U+aqZxYX3k2HaTYekq7aSuVWt2NTrRPzVDh3zyAf5bOmfUz6S0Gi6DFBmbF5xE7chkB6z3rL5Q6q88cQ2RRNHzpDiP8LWeKwdJTuY5sbXEBrGg2NrmyxYJN0st7ZNy57OljRiX8+St2rkZQ0APPPgFcbq+3zneAWmbWP8APd9IrcaF0i57sDzfK4O/LaDx+5bTOXG6vN853o9ivM1db57vALZsar7GoDWR6uDc8/RHtV39CvaeiC8W25DutdbiJqzIWoDUQaPf5hW1p6N/mlZ8TVkF+EXUgxo4iNosspjVb58u22V6NAX4Qr4CtR5LIUAqaVcdAHCzgCFaCusegMKkrH0T97qdx2bTGTvHV+DxPZU1S17Q5pBBFwQudc0OFiMjkVraWsdQyWzdA47MzgJ2fdx2bbYubVtaLJncorcEwe0OaQQQCCNhB3q4p2khERAEREAREQBERAEREAREQBERAF4SvVyHKhrT+Y6Plc02keObi6nPyLu4XPcobsCIeV/Ww1tS9sbveaZ4iZbY6Uhxkk7sOEdh4qPjVyE3c9ztp6Tidu3b1lSvovk6E1BFC53NyBoqXuIxe+1HkRuzvZsLGk9bwuc0nyZVETg3FC7EXhvTwXwAFx6drbQNuZV1qKM1WgNMuZYjaHMuc/JLhiJG8WvfqUjV87TVwwtIJ6UpAINmtFmX7Sb9yjmbUisByjJ643B3paSt5ye6GMNS+R9w0NAF73ufKBB3iwHesuNnkYeb8vvqO+GjlVYrzNdpyXndISddTg7mFsY/lKtaTdeeT98jwy+xbqr1GmdI55kjbjkkftcSA97nDYMzmNhVJ5OnE3kq3Enbhi+1z/sXCGOw1OEY5WxLidnha05N5Jz11l6Jr42Sgve1os65LhwW79zWIjOac90bfsKe5fD58ve8D1RqPimH49CdArcOpXDrRTE2Eov2Ot42WdFp2nP7VnebetYA5LIvOefnk/6Qr8XJhEN8nc932FR8Ww/nyLfD6vFG4p9KQkAiWM/Pb7VsIa2Pz2fSC5/3OYDkecPa8n1q/TagQMcHNEgtu5x1u8bCq/F8P58vyPh1Tiv36HSxVsfnt8VVUVDXABpBzvtWq/VqO1ukOxxB8VSzVGEb5e+V59ZVfjOH4PkvcfD6nFdfY3MbhvIHeFcFbGCAZIwTsBe25ttsLrn3ah0rhY85tvlI71ql/J1Ru2852lwJ8XNJU/GMPwfJe5GgVOK6+x1sUwOxzT2OB+1ZbNma4hnJ3SjZNUD54PrYsuDU+JgIbUzi/wAsD+VoU/F8O+PIroVT9/8ADrA5e4lysOrj2OuzSE9vNcWyDs6dytwInbpx3/8AKuu1MNx6Mq8HV4G0El0nYHtLXC4ItmteC74xnivRK/e9h/Haui7Rwz7/AEfsVeFqrcNBaZNHNzEpvC8+9uPwHH4JP43HjbmdbOWKpp66eCOOLDE/CL3JIABxE7M77t1lm61tdJBIBYvw9C3njNtzu4X4EqONY6OWRjZy33y4ZMMnOJtZr2uBOIFosRuIB2FXhiKTl8sk0/Pf+fv6kSo1Mm7i9R1VNy/VAPTgjcN9iQfFSxqhrTHpClbPGC25LXNO1r27RfeMwb9a+aqDU+rmNo6aZ3+W4DxIsvoHkv1XkoKARTW5x0jpXAG+HEGgNvvNmi/WVqZwR16IigsEREAREQBERAEREARFaqJcLSeA/wCFEmoq7CVyxXaREY4u4e1chpumbUuBmayTDm0OY1waeLQ4HNXNZq58cDnx5yFzWtyBJc84Ra+W09yy4GOwNx2LsLcRG91hi9N183icVWnacZWWuyW31Z6VKlCOpq5o3Q22NHcxg9TViTlwGx3dcepe6QglfpOJjXkNawSvGIgYRkG4LZ3N7k8epb6SnWStVrRt/lbur7Xq8jVTVPfBLkcmY3O8rFbhdx8blYk8RDjkczfYuvkpVZmorrK6s3/J3NUZRWxGipJD3LNY9W6mHCVaa4hc3r1nXaZzWgq5zHV4ZrWS6RbGLvIHjn2AZlW49boW/Cf3Ryn1NXSNCrNXjFv0TOE6kY6nJczdtp+xVtpytbT620xIzkBNgfeZrG+89D0ras0zAdjnG+y0cpB7DgV9EreB8mcXiIcVzPWwneqxD1Lz9MQ8X/VTf0Lw6ehG931U39CnRKvhfJlc/HiXBEFcFMrDNNQPcGB4Djk0Oa5hJ4NxgXPUub1r13dRyiIWBwYy8i+WItAA7vUpp4SpUqZu2vz1ETrKMco64UarbQKI6jlafbKV1vktYFgy8p0jv2sn0regFepHsae9rqY3jVuRNw0aqho1qgR3KLIfhy97irUuvr7+U89jj9oXVdjrxdPyUeMfA+gRo1nFe/oli+ef17fxf4q9Hr9Jt5x4+cfYrfB14un5I0yRP50NGqDoFigqDlEmOyWQZ732695WZBypVDSBzzz24XfaVR9kcLdSyxj8yZXavjc4jvWqrtTmuNyxrydt7jvy39a4GDlfmb5TmH95lv5V1Gq3KSKuUROADiDhLSSCQLlpBzBsCe5Zq3Z1SlFzS2cGd6eMbdrmzg0RPD/ZS1DANwkxt+g+4W8pdZJWACQYrbSRhJ6+iLehUzaXaw2dIxp4OcAfAlUHTUfnxH57Pas0a1aGuM2dZZM/5RRvqHT0UmWLCeDsvA7CtldccauE7ebPY5qzKTTzIiA+QYTsxOBt2G9yOpephu0m3k1efujHUw2+B0qLxpuF6vbMQREQBERAEREAWDpV9mAcT6s1nLguWPT0lLo8vhcWyF7WBwtdocc3C/UCO9Z8Td0mlv1c3Y60l86NlIxkhsQHYXNd2OBNj2hXlxHJppx1TDzjjdzhhk/6jDmbbrgg967a6+VknFuMtqPVa4Gm010ZY3hzm2bK5waQMYjbia12VyMVsr71q4nvc6na+R3SjfzoxG5MEhd/ERY9QIW+0loxs1sRIsHCwtmHFtwbj5Nu8rEZq3EHEguHTDmgFoDLF7sDBbJp5xwI4Fd4VaajZ7fT197/AEOLjJsr0BHalgubksa4k5kl13HPvWVXTtjjc92xouevgB1kpSU4iZHG25DAGC+Zs1thc8Vy/KbpfmaXLacTvojo/wATh4LPZVallvZohqSucNpLlQcKg3iYYg7CbXx5HMtN7ZdYz6l3NI9skYew3aQC08WkXB9KgyPR5Ni69zsAFyVKfJfV46NzM/enWF/Nd0h3XxeC9PtHA06VFTpq1tvmcMJi5Tm4y37PI6FtISHOAuTdoPAf85rT1VMRFLudbK182su8jbk6wP0V0lPpuNjA10M5I22ayxPV0lqq+oEgcI4ZWg+dg9WLhiHet0KkIKKjUVkuPkcZwlLKcoO78jK0BQ78YzDuiSbjCbDq2n+FbiPWlzGGOw6DbNA3ABxF+4LX0MhFrQy7LfBPDZZ3UfFY88E9nN/N5XhzXAlgjuCQ5gvje34J67E36lohiaSbvNc0ZpUparRZua/WUB0bMQOMAkNN7AuFgTsB3W6tysx1wLcVwRmMjsdgDvW4hc6dEygginq8nAi5pyP7XnSP7Tfdw7wrtPSztjDTBUuIe2QH3kdMNDd0uzIFXliaDTWWuaKxo1E75J0ldJHNG6N1sJzJve2InYcrEdHsIuo55RqMyQwyu8ppfTTH5bTdru8tJ+euvqKiocf/AE84be7m+9Z9IuNrzHziFq6yAyR1EVTG+BkuBzJHhuBsrQBm5rnBmbYz0iL558fIU1TcamUm09iabs9vub3HKThbaupCBHqKA5949S6LSGps7H5scAScw0vab72Ob0XBYJ1aqB+zcdlsiNnaPsXuqcZK6Z5ji1qaNXfLu+1XIQC4BxIaXWJAvYHaQDa5ss/9XKj4s7/xx9KujVma18JvttY9m3Z61a6Isbym1XhIJDSW3GBwc6XE0bHEwgtBtuAWu0zq8yKN7yQwtwBjS4nnLkYg1jrPGEEkuOWVtpC141enH7M+jj4ehet1dnv5BF758L+J8FdzTVrFbM1v3/j8Ar37vV+NwWzk1cmGxt9+WXcb2v6Vb/QM/wAWd3D/AI9CqSa8D7Px+Cuw5L4T+kISPON+wNd1cFo2avS2vax2WN7+OfrUg8nGrrqdzqiUEANfgyN3vcCLMaM3WBOziFmxc1GjK+9NczrSi5TVuJILKZhvcXx3uciQ6znON77rtA7OpVCkaI2tDGuJ6OI22kYW3vvxOZc9qxGadaI8PNz3tY3p5BmduYae7sWTHrFAI8GCdpz6Rgm2kOFySz5W3qC44eSg38yt6o61VlLUtfoWhTh0rmOgjdmL2a2zWOdcG4bYuAB8Vg0Og43VbxzbSLRuLXNacLbEkDK9s1sodYoo3OPvhJJJIhl33O3Dn5RVvRunInVUkmJwBjAcXMezPMAAOAvk3dxC2Z2O5rmZ8iXA7XQU2KEA7WdA/N8n+Gy2K0ur1Q12MsN2nAe8Ag7ewLdJF3RLVmERFJAREQBERAeFRXyxy3p7HMc+BbqDH5KVVFXK+08w75M8Z8WuA9a87H3+T/kjZhLKTfkaLk2q2wvMIwhhbjBFgecHlg2NzkQQXbh1Lv3aSj4qD9XNMc1Usfua8F37p6Lu3yj4BS26ZeT2tDN1VJb11Wr2NODeci77mbYV0dhc7gn5/Fx9K035yqHVYXk5bN2aN1+fR32jZx/H4KjPlP0iHOaDm3MNHY/0+TfvXVyVoUY68aQ56vLB5MYDe/ynH0r0+y4OpXTexazNi3mqbtteo1VPTl3Tc7CL5XJA7ABm4rt+TyicJJsL7NLGE8HWcRniFxkT4rhBVkkYb3OTMrlreIHEneuj1I0gYqrC4OBkjIFzcEtGJxvcgm4K+gx8XLDzS4fbWeXhXatH1JLdRO+T4lYU8Jac7eP3KkVpud9zfPO27LgqZZS7q7AvjUmfSJMzKWsI4elbaCv4gHvK5yGM8T6PYtlCOsqHq2FZwTNy2rHD0/cqvzkcPT9y18Y6z4q6B2qMpnBwRmc91D8dy8MoORGWzuWOG9a9t1plMjJRjnQVPe4ijbxswN/lsvP0DD5g/i9qy2nrVd1bKfEbDAOr0Pmjxf8A1Lz9XIfN/il/rWxumJTlPj1IuzXfqzFwP1k39afqzFwd9bP/ALi2YeeK9xnipynx6kXZrP1Zj+V9bP8A7i9/Vpny/rp/9xbPnLb+rxVWPrU5T4vmRdmrGrbeLvrp/wDcWRTaHaw3aADvd0nOI4YnEmyzMfWmPrUN32jKZUIRZec0mJMSaiusGP8AF1SWWVV1S7YosidZe0PLhqG55OBafC49IXUrkdGZ1Md88ye8NJuuuX0nZDbov1/pHn4xfOvQIiL1zGEREAREQBRryx0bjTkjyei89ZZcEeDge5SUuV5TYQ7RdSSM2sxDqOJo+0+K41qWcSXBp8n7HSnPIbfk0fPeiaBz6SqkxWbFzZc2wu4yPcwEHdhvbh01LFBrfE6JjmxXaWtINxfYNuW1R1oOoadDVIHlte4v/dc+kDPS12XUVpdU9PlgMZOzNu+4O0W9PesnaOGdaCa2r+zRgqkYzcZbyZzrRH8T6R7E/WSL4k+LVxNPpdp2gjudb1LIGkGed6/YvAeFmu6+R7KdHxLmdc/WKIj+yI2cNl8/QoQ0nV456mTeXvI+e62SkI6RZY9IbDxUXvksJf3x/MvY7KpOGW2rbP7PL7QcflUXx33MqjonzTNhiuXSPEQsLkNaBjIHf6xvUgO1Vp4JKaSmLjCJGteS4uJdgviIt724h+Ettli32utByV10bdKQCQbXTBribBryCA48R93BSLp7SbDR6QqWZsdJA6F5xASvtTlpYHgZNwvGIbcR4L16kcuEo8U0edB5Mk+DPOaZuce9t/UqbK3STtkY17c2uaHDsIushrV8K7p2Z9WmIws2FYzGrLiXNlZF4ytY0uc4NaNpJAA7SVYGn6f4+L6bfarOmNFNqYTG8kAkEFtrhw2GxyI6lxVXybzg+9yRPHysTD6iPStuGo4eov8AJPJfp/ZiqzqRfyxuvU746dpwATPEAb2Je0A222N81U3TtOdk8P1jPaov05qFWSRwNaxh5uN4daRvlOkc7K9r5YVp6fk8rQQHU57cTLdRviWuGBw0lfPLfw9zlKtVTsoP9+hNbdMQWJE0Vha5xssL5C5vkq26Wh+Oi+sZ7VGlNyf1LaeWPDHd74j5YthYH3vlxLfBYruTeq3Mj+sb7FVYTDO/+Zfv1Dq1dXydSVmaXhJsJoieAewnLbldefpqD4+H6xntUbaM1CqYzIcDATDKxtnt8p7cP2lYR5NKrzI/rGexFhMNdrPL9+pDqVbL5OpK7dMQH9vD9Yz2qo6WhBsZogRkQZGXB4EXUXaN5Oahk8T3Rx4WSMcemw5NcCbC3Useo5M6pz3OMcZLnOcffG7XEk7e1TomGyrZ5fv1GcqWvkEtfpaH46L6xntVZ0lENssY3+W32qHxyZVY2Rxj/MYsvTnJ9Vyzve1jMJIDffGDotaGtFt2TQmiYfKtnl+/UjOVLXyOpKv6Ui+Nj+mz2odJRDbLGL5i72i44jNQm/krricmR98rVsNOcndZI9rgxpYyGJga2RuI4IwHADrfiPep0PD5SSrLp7jOVLN5HUlwaTi+Nj+mz2r06Ri+Njz2dNufZmoCj5OtIn+7uHa5g/1Lr5tRapwia1jAGQxM6T2jpBt35C/wy5TLBUItLPLp7hVZtXyH+/Qk9mkIibCSMngHtJ8Lq8So/wBB8nJjkbJNILtIIbHfb1vP2Bd0ZF59eNOErU5ZS42sd4KTV5KxgVmluZq6MA/2lSxh/ddcH1hSM0qBtNaW53TFLG03EU8LfnmRhd4ZDuKnkL6fs6k6eHjfa9fP8WPLxMsqo/LUeoiLeZwiIgCIiALntf4sWjKof+04+BB+xdCtfrBTc5STsGZdDK0dpYQPSgPkSlqS1j2YjmTibnnhuWuv1XI8FqrrfaW0ZzJJIIxYiMiOiQM8xY7Rs4laAqxUzqfSJAzPoWdT6UBIaA4k7LNJPgM1o19PclXJxBRww1bec5+alj5wOcC1pkDJHBrcIIzAG1LixCT6eoaQHQzNORs6KRuR7Wrn61pD5G8ST3g3+wr7PK+VuU3Q5p9JVDQLDnXOHAtk98afBwHcUFrHI00pBBabODsTTe2e8XW50hp2oqAI3kmwOGNpyGV5JCBkHEC32LTmmy4A+Sdw4tdbYfxvWRSUhYcTrAAE5HO1rHPgdnaeoqCTqNCa8GmZzXN42jpN6Vi0OJcW7DcZrYv5UbbIPF/3LgmuubneS7gqZH5/jYMysc8Bh5ycpR1vzZohjK0Vkp/Y7t/Ko/4MLRnxJVL+UapcLta1t9lz9gH2rjNGUD6ieOGMXfLI1je17rei91MVVyAztHvNVE7hzkb2Zbrlpdn3KF2fhl3PuTpld97ojg5NeK/dIMzlZo+1Yp190j8Y76IXbO5D9JbMdJbjjk9XNrptE8g0XMj86nkMu08zhawcAMbST2m1+AXXRaC7i5Ipn6vifMimLXqtIzncD1tGzwXjeUOsAPvxcdwIHrspP0l+T1E7EYaqRpt0Q9jHC9vhFuHK/ALTR/k51G+rhHZG8+twU6NQ8C5IjP1fE+Zwvum1vxnoHsWVFyr1Y24T6F3DPyb3/CrWd0B+2RRrrnqsdH1r6ZzsYbgIfhw4mvaHA4c7bSNu5VeDw77i5ErEVl3jcjldqPMH0vuXvuuVHmD6X3LhnuANreFvYqmkHd6lXQMN4EW0ut4uiO1PK3U+a3x+5ee61VcGrB1B1M/SVWIMfNjA95eG4rBlgMrgZucBt3qRz+TjwrR3weyVNBw3gRGlVn3vscKeVir4NVt3KxWfJ8Au9H5OZ/xjfqD/ALizIfydYLdOqkv8iNjR4OLj6VOhYfwLkNJreIjJvKnW4h740Dfdgy8M1VJys1d8i0jiW5nuGxWeUvUX9F1bYg5743xiSN7gATmQ9ptlcEeDguPKnQ8P4FyGkVV3jtPdarOLPD716OVys+R4LiFW0XKjQsP4FyJ0mr4iRNH8q1QT74L/ALth4ggrYv5TZSCGsAJFgTnY2vewG5R5SMtmstjt34z2+AHpVH2dhm75A0yta1+iOv5N6UzaWpdps/nXHf0A6QkntA8V9JAKG+QfQZL5qsjIDmo+11nP8GiMfOKmVbWZ0ERFBIREQBERAFbmfYbCexXEQHyzyjav1MVVKOZmMOI8y7A4tEV7ht87EbO5cS6leNrHfRPsX20WA7Vh1OhIJPLiY7tAU3IsfHeiNGc5NG2QljC4Y3WPRZfpEDebXsOK+nablRoWta1rnAAAAYdgGQHgtpPqDRO2wNHZcLAm5K6J2xrm9jkJPRypUXnu+iVG/KzXUlYY54HkvaOblBBF2XJY8biWkuFuDupdvNyPU58mSQeBWvqORjzZ/FqEEDCLDvIG3J1rEd6t1EuIYW7L3cb3xd+0qV9JcgVSSTFPEeAcw5d61L+QTSfn0x+e4ejCpuRYjhzsu3Z2LHJ/H44qTfcA0kdr6f6bj/pWXSfk9VYcDJLARwGI39SXFjH5FaCninNZVSNaWAtgadpc4WfL1ANu0dZdwU2DXui+PZ6VHjORyoAtzkXdde+47UfGR+lQWJFGu9H8ezxVQ1zo/wDER+KjocjtR8bH6U9xyf42P0oCRxrdSfHx+KqGtdL8fH9JRx7jk/xsfgV77jc/xrPAoCSBrNS/Hx/SCh7l4oWSmKsp3sfhbzUwaQSGgl0b7cLuc0nddq3I5G5vjmeBQ8jMpGczD3FCD57JVTZLfjwU9e4N8qH6C99wb5UP0FNxYt8gGi2wwy1UzmtdNaOIEgHmmG7nW4Of/IpfbXxnY9n0goui5GJGizZmADcAQFdbyQTf4kfxKpJJ4qWn4TfEKoSDiPFRk3knnH96/mV1vJdUj++O/i9qA23KpqMNJ0WGO3PxEyQE2zNrOjJ3BwA7CGncvlippXRvcx7S1zSWua4WLXDIgg7CvpdvJvVDZXPHj7VqdNchjqp2OWru/IY8AxEDYCb9LvUog+egFehjU1/+G0f4w/VA/wCpVD8nE/43/wCn/wDam5DTIfY7d4+xbnVzQUtbUNghbdz/ACj8FrPhPedw/wCNpCk2P8nUb613dC37XLutUNRBo9hZE9ueb3c2A954ufck9mwJcWN3q9oKOjpo4I/JY21za7nbXPNt5JJWyVLBlmqlUsEREAREQBERAEREAREQBERAEREAREQBERAEREAREQBERAEREAREQBERAEREAREQBERAEREAREQBERAERE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5364" name="Picture 4" descr="http://t1.gstatic.com/images?q=tbn:ANd9GcTaaeQ7nhPkf_2pMXOrKhqNPhY5YvlxCFp4KTAQHfbaf9VaZQ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077072"/>
            <a:ext cx="4648200" cy="24574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REASONS TO TRAVEL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Various reasons – to get to school/work, for a holiday, for culture,…</a:t>
            </a:r>
          </a:p>
          <a:p>
            <a:r>
              <a:rPr lang="en-US" dirty="0" smtClean="0"/>
              <a:t>Travelling fever increase during holidays, people go abroad</a:t>
            </a:r>
          </a:p>
          <a:p>
            <a:r>
              <a:rPr lang="en-US" dirty="0" smtClean="0"/>
              <a:t>For going abroad – necessary documents (passports, a visa), money (you can exchange it in a bank or in a exchange office)</a:t>
            </a:r>
          </a:p>
          <a:p>
            <a:r>
              <a:rPr lang="en-US" dirty="0" smtClean="0"/>
              <a:t>Cities - Rome, Venice, London, Prague, Paris or Amsterdam</a:t>
            </a:r>
          </a:p>
          <a:p>
            <a:r>
              <a:rPr lang="en-US" dirty="0" smtClean="0"/>
              <a:t>Recreation - </a:t>
            </a:r>
            <a:r>
              <a:rPr lang="en-US" b="1" i="1" dirty="0" smtClean="0"/>
              <a:t> </a:t>
            </a:r>
            <a:r>
              <a:rPr lang="en-US" dirty="0" smtClean="0"/>
              <a:t>Alps, and places around in Mediterranean Sea (in the Czech Republic - </a:t>
            </a:r>
            <a:r>
              <a:rPr lang="en-US" dirty="0" err="1" smtClean="0"/>
              <a:t>Šumava</a:t>
            </a:r>
            <a:r>
              <a:rPr lang="en-US" dirty="0" smtClean="0"/>
              <a:t>, </a:t>
            </a:r>
            <a:r>
              <a:rPr lang="en-US" dirty="0" err="1" smtClean="0"/>
              <a:t>Krkonoše</a:t>
            </a:r>
            <a:r>
              <a:rPr lang="en-US" dirty="0" smtClean="0"/>
              <a:t>, </a:t>
            </a:r>
            <a:r>
              <a:rPr lang="en-US" dirty="0" err="1" smtClean="0"/>
              <a:t>Bílé</a:t>
            </a:r>
            <a:r>
              <a:rPr lang="en-US" dirty="0" smtClean="0"/>
              <a:t> </a:t>
            </a:r>
            <a:r>
              <a:rPr lang="en-US" dirty="0" err="1" smtClean="0"/>
              <a:t>Karpaty</a:t>
            </a:r>
            <a:r>
              <a:rPr lang="en-US" dirty="0" smtClean="0"/>
              <a:t> or </a:t>
            </a:r>
            <a:r>
              <a:rPr lang="en-US" dirty="0" err="1" smtClean="0"/>
              <a:t>Beskydy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952816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KINDS OF TRAVELLING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Many state and private agencies – here people can buy trips, tickets for foreign busses or trains or reserve accommodation</a:t>
            </a:r>
          </a:p>
          <a:p>
            <a:r>
              <a:rPr lang="en-US" dirty="0" smtClean="0"/>
              <a:t>Hotels and motels – differ in price and comfort, breakfast x full board (we have to book a room before arrival)</a:t>
            </a:r>
          </a:p>
          <a:p>
            <a:r>
              <a:rPr lang="en-US" dirty="0" smtClean="0"/>
              <a:t>In hotel – usually some of hotel‘s services</a:t>
            </a:r>
          </a:p>
          <a:p>
            <a:r>
              <a:rPr lang="en-US" dirty="0" smtClean="0"/>
              <a:t>Some people prefer to stay at a farm or they rent a room on their own or in a camp</a:t>
            </a:r>
            <a:endParaRPr lang="en-US" dirty="0"/>
          </a:p>
        </p:txBody>
      </p:sp>
      <p:pic>
        <p:nvPicPr>
          <p:cNvPr id="13314" name="Picture 2" descr="http://i.telegraph.co.uk/multimedia/archive/02323/HOTEL_2323685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8640"/>
            <a:ext cx="2338507" cy="14634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187624" y="359898"/>
            <a:ext cx="7651576" cy="3213118"/>
          </a:xfrm>
        </p:spPr>
        <p:txBody>
          <a:bodyPr/>
          <a:lstStyle/>
          <a:p>
            <a:pPr algn="ctr"/>
            <a:r>
              <a:rPr lang="cs-CZ" dirty="0" smtClean="0"/>
              <a:t>THANK YOU FOR YOUR ATTENTION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2843808" y="3645024"/>
            <a:ext cx="6300192" cy="1752600"/>
          </a:xfrm>
        </p:spPr>
        <p:txBody>
          <a:bodyPr/>
          <a:lstStyle/>
          <a:p>
            <a:r>
              <a:rPr lang="cs-CZ" dirty="0" smtClean="0"/>
              <a:t>   </a:t>
            </a:r>
            <a:r>
              <a:rPr lang="cs-CZ" dirty="0" err="1" smtClean="0"/>
              <a:t>Made</a:t>
            </a:r>
            <a:r>
              <a:rPr lang="cs-CZ" dirty="0" smtClean="0"/>
              <a:t> by: Žaneta </a:t>
            </a:r>
            <a:r>
              <a:rPr lang="cs-CZ" dirty="0" err="1" smtClean="0"/>
              <a:t>Holková</a:t>
            </a:r>
            <a:endParaRPr lang="cs-CZ" dirty="0"/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INFORMATION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312856" cy="43574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Method how to get from one place to another place</a:t>
            </a:r>
          </a:p>
          <a:p>
            <a:r>
              <a:rPr lang="en-US" dirty="0" smtClean="0"/>
              <a:t>One hundred years ago people travelled on horses, by carriages or on foot</a:t>
            </a:r>
          </a:p>
          <a:p>
            <a:r>
              <a:rPr lang="en-US" dirty="0" smtClean="0"/>
              <a:t>Then they used trains, steam cars and steam boats</a:t>
            </a:r>
          </a:p>
          <a:p>
            <a:r>
              <a:rPr lang="en-US" dirty="0" smtClean="0"/>
              <a:t>Now is travelling very popular, common and necessary</a:t>
            </a:r>
          </a:p>
          <a:p>
            <a:r>
              <a:rPr lang="en-US" dirty="0" smtClean="0"/>
              <a:t>Two main ways of travelling – you can use your own means of transport and the other is to rely on the public transport</a:t>
            </a:r>
            <a:endParaRPr lang="en-US" dirty="0"/>
          </a:p>
        </p:txBody>
      </p:sp>
      <p:pic>
        <p:nvPicPr>
          <p:cNvPr id="4" name="Picture 2" descr="http://static.freepik.com/free-photo/travelling-vector-30_484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09763">
            <a:off x="6146970" y="5273718"/>
            <a:ext cx="2125540" cy="149167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MEANS OF TRANSPORT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0" y="1628800"/>
            <a:ext cx="5760640" cy="4680520"/>
          </a:xfrm>
        </p:spPr>
        <p:txBody>
          <a:bodyPr numCol="2">
            <a:normAutofit lnSpcReduction="10000"/>
          </a:bodyPr>
          <a:lstStyle/>
          <a:p>
            <a:r>
              <a:rPr lang="en-US" sz="2700" dirty="0" smtClean="0"/>
              <a:t>By bus</a:t>
            </a:r>
          </a:p>
          <a:p>
            <a:r>
              <a:rPr lang="en-US" sz="2700" dirty="0" smtClean="0"/>
              <a:t>by plan</a:t>
            </a:r>
            <a:r>
              <a:rPr lang="cs-CZ" sz="2700" dirty="0" smtClean="0"/>
              <a:t>e</a:t>
            </a:r>
            <a:endParaRPr lang="en-US" sz="2700" dirty="0" smtClean="0"/>
          </a:p>
          <a:p>
            <a:r>
              <a:rPr lang="en-US" sz="2700" dirty="0" smtClean="0"/>
              <a:t>by train</a:t>
            </a:r>
          </a:p>
          <a:p>
            <a:r>
              <a:rPr lang="en-US" sz="2700" dirty="0" smtClean="0"/>
              <a:t>by bike</a:t>
            </a:r>
          </a:p>
          <a:p>
            <a:r>
              <a:rPr lang="en-US" sz="2700" dirty="0" smtClean="0"/>
              <a:t>by car</a:t>
            </a:r>
          </a:p>
          <a:p>
            <a:r>
              <a:rPr lang="en-US" sz="2700" dirty="0" smtClean="0"/>
              <a:t>on foot</a:t>
            </a:r>
          </a:p>
          <a:p>
            <a:r>
              <a:rPr lang="en-US" sz="2700" dirty="0" smtClean="0"/>
              <a:t>on boat</a:t>
            </a:r>
          </a:p>
          <a:p>
            <a:r>
              <a:rPr lang="en-US" sz="2700" dirty="0" smtClean="0"/>
              <a:t>Hitchhiking</a:t>
            </a:r>
          </a:p>
          <a:p>
            <a:r>
              <a:rPr lang="en-US" sz="2700" dirty="0" err="1" smtClean="0"/>
              <a:t>doubble</a:t>
            </a:r>
            <a:r>
              <a:rPr lang="en-US" sz="2700" dirty="0" smtClean="0"/>
              <a:t> </a:t>
            </a:r>
            <a:r>
              <a:rPr lang="en-US" sz="2700" dirty="0" err="1" smtClean="0"/>
              <a:t>decker</a:t>
            </a:r>
            <a:endParaRPr lang="en-US" sz="2700" dirty="0" smtClean="0"/>
          </a:p>
          <a:p>
            <a:r>
              <a:rPr lang="en-US" sz="2700" dirty="0" smtClean="0"/>
              <a:t>For young – skateboarding, roller-skating,…</a:t>
            </a:r>
          </a:p>
          <a:p>
            <a:r>
              <a:rPr lang="en-US" sz="2700" dirty="0" smtClean="0"/>
              <a:t>Tram</a:t>
            </a:r>
          </a:p>
          <a:p>
            <a:r>
              <a:rPr lang="en-US" sz="2700" dirty="0" smtClean="0"/>
              <a:t>Taxi</a:t>
            </a:r>
          </a:p>
          <a:p>
            <a:r>
              <a:rPr lang="en-US" sz="2700" dirty="0" smtClean="0"/>
              <a:t>Underground</a:t>
            </a:r>
            <a:endParaRPr lang="en-US" sz="2700" dirty="0" smtClean="0"/>
          </a:p>
          <a:p>
            <a:r>
              <a:rPr lang="en-US" sz="2700" dirty="0" smtClean="0"/>
              <a:t>Hot-air ballooning</a:t>
            </a:r>
          </a:p>
          <a:p>
            <a:r>
              <a:rPr lang="en-US" sz="2700" dirty="0" smtClean="0"/>
              <a:t>Windsurfing</a:t>
            </a:r>
          </a:p>
          <a:p>
            <a:r>
              <a:rPr lang="en-US" sz="2700" dirty="0" smtClean="0"/>
              <a:t>Going on yacht…</a:t>
            </a:r>
            <a:endParaRPr lang="en-US" sz="2700" dirty="0"/>
          </a:p>
        </p:txBody>
      </p:sp>
      <p:pic>
        <p:nvPicPr>
          <p:cNvPr id="22534" name="Picture 6" descr="http://image.shutterstock.com/display_pic_with_logo/109204/109204,1208361267,1/stock-vector-set-of-different-means-of-transportation-115941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132856"/>
            <a:ext cx="2795967" cy="30952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7097992" cy="1143000"/>
          </a:xfrm>
        </p:spPr>
        <p:txBody>
          <a:bodyPr/>
          <a:lstStyle/>
          <a:p>
            <a:r>
              <a:rPr lang="cs-CZ" dirty="0" smtClean="0"/>
              <a:t>ON BOAT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7525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Water transport is relatively cheap but quite slow</a:t>
            </a:r>
          </a:p>
          <a:p>
            <a:r>
              <a:rPr lang="en-US" dirty="0" smtClean="0"/>
              <a:t>Used especially for transporting goods</a:t>
            </a:r>
          </a:p>
          <a:p>
            <a:r>
              <a:rPr lang="en-US" dirty="0" smtClean="0"/>
              <a:t>There are cargo and passengers vessels, ferries and steamboats on the rivers, seas and oceans</a:t>
            </a:r>
          </a:p>
          <a:p>
            <a:r>
              <a:rPr lang="en-US" dirty="0" smtClean="0"/>
              <a:t>In general not many people have the courage to board a ship although the trip is not expensive (probably because of fear of seasick)</a:t>
            </a:r>
          </a:p>
        </p:txBody>
      </p:sp>
      <p:pic>
        <p:nvPicPr>
          <p:cNvPr id="21506" name="Picture 2" descr="http://t2.gstatic.com/images?q=tbn:ANd9GcTynDnzcYh1Z96bUMtXVg14sCdEP5ip-R3ok1DYbn1iPNUu5TF7FA"/>
          <p:cNvPicPr>
            <a:picLocks noChangeAspect="1" noChangeArrowheads="1"/>
          </p:cNvPicPr>
          <p:nvPr/>
        </p:nvPicPr>
        <p:blipFill>
          <a:blip r:embed="rId2" cstate="print"/>
          <a:srcRect l="27388" t="2065" r="6847" b="26849"/>
          <a:stretch>
            <a:fillRect/>
          </a:stretch>
        </p:blipFill>
        <p:spPr bwMode="auto">
          <a:xfrm>
            <a:off x="5364088" y="188640"/>
            <a:ext cx="2160240" cy="15527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7097992" cy="1143000"/>
          </a:xfrm>
        </p:spPr>
        <p:txBody>
          <a:bodyPr/>
          <a:lstStyle/>
          <a:p>
            <a:r>
              <a:rPr lang="cs-CZ" dirty="0" smtClean="0"/>
              <a:t>BY PLANE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Fastest way of travelling but also the most expensive one</a:t>
            </a:r>
          </a:p>
          <a:p>
            <a:r>
              <a:rPr lang="en-US" dirty="0" smtClean="0"/>
              <a:t>People in the Czech Republic normally take plane when they go abroad (our country is very small, it is not worth to take a plane for a small distance)</a:t>
            </a:r>
          </a:p>
          <a:p>
            <a:r>
              <a:rPr lang="en-US" dirty="0" smtClean="0"/>
              <a:t>At the airport we go through the passport control and security check, our luggage are checked in and then we wait until the plane is ready for take-off</a:t>
            </a:r>
          </a:p>
          <a:p>
            <a:endParaRPr lang="cs-CZ" dirty="0"/>
          </a:p>
        </p:txBody>
      </p:sp>
      <p:pic>
        <p:nvPicPr>
          <p:cNvPr id="20482" name="Picture 2" descr="http://t0.gstatic.com/images?q=tbn:ANd9GcRLSy_9nbz4-ckQUOzzUQJLTHvV-f4QEJLLpYrKo1dXYoLDGN-5B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88640"/>
            <a:ext cx="2592288" cy="161966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BY CARS AND MOTORCYCLES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84784"/>
            <a:ext cx="7786112" cy="451256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Very popular however quite expensive</a:t>
            </a:r>
          </a:p>
          <a:p>
            <a:r>
              <a:rPr lang="en-US" dirty="0" smtClean="0"/>
              <a:t>For short distance is car fast enough but when you travel by car in a town, you can get to a traffic jam</a:t>
            </a:r>
          </a:p>
          <a:p>
            <a:r>
              <a:rPr lang="en-US" dirty="0" smtClean="0"/>
              <a:t>Modern cars are very comfortable</a:t>
            </a:r>
          </a:p>
          <a:p>
            <a:r>
              <a:rPr lang="en-US" dirty="0" smtClean="0"/>
              <a:t>To drive a car/motorbike you have to have a driving </a:t>
            </a:r>
            <a:r>
              <a:rPr lang="en-US" dirty="0" err="1" smtClean="0"/>
              <a:t>licence</a:t>
            </a:r>
            <a:r>
              <a:rPr lang="en-US" dirty="0" smtClean="0"/>
              <a:t>, you can get it in a driving school</a:t>
            </a:r>
          </a:p>
          <a:p>
            <a:r>
              <a:rPr lang="en-US" dirty="0" smtClean="0"/>
              <a:t>In the most countries of Europe people ride on the right but in Britain and some other countries people drive on the left</a:t>
            </a:r>
          </a:p>
          <a:p>
            <a:r>
              <a:rPr lang="en-US" dirty="0" smtClean="0"/>
              <a:t>Bad for nature; a lot of gasses</a:t>
            </a:r>
            <a:endParaRPr lang="en-US" dirty="0"/>
          </a:p>
        </p:txBody>
      </p:sp>
      <p:pic>
        <p:nvPicPr>
          <p:cNvPr id="19460" name="Picture 4" descr="http://t1.gstatic.com/images?q=tbn:ANd9GcQyI1urpVw5iMcQT2mtEx7KU8hwGidJ9FkiTLsKRuUEAKZ6NtUM"/>
          <p:cNvPicPr>
            <a:picLocks noChangeAspect="1" noChangeArrowheads="1"/>
          </p:cNvPicPr>
          <p:nvPr/>
        </p:nvPicPr>
        <p:blipFill>
          <a:blip r:embed="rId2" cstate="print"/>
          <a:srcRect l="9316" b="4271"/>
          <a:stretch>
            <a:fillRect/>
          </a:stretch>
        </p:blipFill>
        <p:spPr bwMode="auto">
          <a:xfrm>
            <a:off x="6048159" y="4869160"/>
            <a:ext cx="2736220" cy="1800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BY PUBLIC MEANS OF TRANSPORT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Buses, trolleybuses, trams (streetcars), underground (tube)</a:t>
            </a:r>
          </a:p>
          <a:p>
            <a:r>
              <a:rPr lang="en-US" dirty="0" smtClean="0"/>
              <a:t>Cheaper than cars but less comfortable</a:t>
            </a:r>
          </a:p>
          <a:p>
            <a:r>
              <a:rPr lang="en-US" dirty="0" smtClean="0"/>
              <a:t>Schedule</a:t>
            </a:r>
          </a:p>
          <a:p>
            <a:r>
              <a:rPr lang="en-US" dirty="0" smtClean="0"/>
              <a:t>Bus – either in a town or between towns or villages</a:t>
            </a:r>
          </a:p>
          <a:p>
            <a:r>
              <a:rPr lang="en-US" dirty="0" smtClean="0"/>
              <a:t>London –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en-US" dirty="0" smtClean="0"/>
              <a:t>double-deckers</a:t>
            </a:r>
            <a:endParaRPr lang="en-US" dirty="0"/>
          </a:p>
        </p:txBody>
      </p:sp>
      <p:sp>
        <p:nvSpPr>
          <p:cNvPr id="18436" name="AutoShape 4" descr="data:image/jpeg;base64,/9j/4AAQSkZJRgABAQAAAQABAAD/2wCEAAkGBhQSERQUExQWFRQWGBgYFxgYGBcXHRgYGBgYFxoYGBodHSYfGBojGhcaHy8gIycpLCwsFh4xNTAqNSYrLCkBCQoKDgwOGg8PGiolHyQtKSwsLCwsLCosLCwsLCw0LCwsLCwsLCwsLCwsLCwsLCwsLCwsLCwsLCwsLCwsKSwsLP/AABEIALABHgMBIgACEQEDEQH/xAAbAAABBQEBAAAAAAAAAAAAAAAEAQIDBQYAB//EAEsQAAECAwUDCQUFBgMFCQAAAAECEQADIQQFEjFBUWFxBhMiMoGRobHwFEJSwdEHI2Lh8RUzcpKisoKT0xYkQ1NzFyVUZJSks8LS/8QAGgEAAwEBAQEAAAAAAAAAAAAAAQIDAAQFBv/EADQRAAICAQIDBAkDBAMAAAAAAAABAhEDEiEEMUETUXGRBSIyYYGhscHwFFLhQnLR8RUzYv/aAAwDAQACEQMRAD8AbhKmdZ7ZC1bBm+w+tC5EsDOZJrXpWZXzOUE2eYB/xEin/iVjTYpPH0Q08u3bJ3/ukfNEehZxpd/1IULkarsP+Vh+Rb1xgyVNkf8AkT2lO38Ox4mRbT/z1f8AqZB80xYWbnFAFMycoGjpXZlAf07/AE8I/wA5Drx+oAhEklsNjPC0KB7sO/xizs11gs0lOE+8i0TD2tr+UWdku8h8aysH4kopuokP+fGDpYAoAzbmiUpjxgDWW60oJIKuBWtQGWhJAygwJAjsUJiiLk2VSSHQgENSY5RhQikRxhFGGkxjDmgS9R/u0/8A6a/7DE+OBr3X/us//pzP7DBXNCy5MxXJu9pAsyUETFzAVYky5S1s6iQ5AwhwdsNtl7BKkp9kmupQSnnDLSCSWGRUQMtIruRtomI50ollYUUdI0Awp25a7fdi4vKQZ8yUorlo5shRwuoghj/Ca7/OO3Sm2c7lTSH+z2kpcIs0ptpmTfIIb121Um9LUuYUmaE4VYWkpQk0rmtC6aaGL4LIFVLXxVh8EsNNX14RXW6+jKJSiWHLE4SE5vUgBz1TrG0pBUnYRedyLXKfnpylkpJEycrCz6oSAk66aRW2XkuhNZkwncgN2OX2PlAky95iyApWFLh8NNWLkupJ7YvLK/NJB6xRV3JcpfPM7OzdQqqpMztdAK28npEtKjjmgVT7qsyzthGvnFldnKOzSZaJWJfQQkOUKchICXLDdEN/IGBZfL6hTdw8eEYS03ifaF1CksANHZ1eai+2NSaVg1Pc9CvG9pE2ZIUmbLAlrxKC1YSzoLh+EX0q1oV1VJPAg6R5fd4VNWElypagAlIyodpqaHOCrVyeWSXKZawwZwCFFjVqOxpXV4pPDp2ZKGZT3VGp5UycVosp90KTiNWDTJZLnIdsXUjlLZkKLz5dQwZWJ2zYByTTKPLrPbptmWRNmTQKhIC1KIWMAYkFqA0Dawth5Z2wJPTxIyU6QXBcMWZ9d1d8c7SZ0K10NJyrkTLRa8cmVNWjAkOJUwAqDjVO8QJZ+SFrLAyFByAMSkJcgE7X0fgIdYvtVnJIKkJVgS2ZSAHAZgCCaBu3eYu7H9rkqYUY5S0lKnpUVSpIGf4vCB662VDJx62Ok8lLxP8AxZcujUbJm0SdANdImT9nNoX+9tii+YGM+auGmkXtg+0CxzcpoSdQqhi7s9vlr6q0l9h+WcTc8i5jVBmWs32byx1p84j4QrCO7Iv8hB0n7P7InNBUdpUqvcY0bx0TcpPmxqRVSuStlTlIl9qQfODpdglp6qEjgkCJ454UNiYBHBI2QsdGMeTypx+JX+avYD/zPXbBtnTNUQApdcjimtTfXZFv/s2ZaMb4ljqgqmBJyYKBUr1sjzu08pJxU+NUtjRMt0AMdAmp2uanWO3WnyONY2j0u7bsUQlRmK1oFlQNToQ8XCJASKBu7WAeTlpUuyyFqJUpUtCio5lw7nvixJjllJs6lFIa0K8I8K8IMc0cxjsUIqYBUkAQTCtHRU23lRZ5RYzAVbE9I/SKC8PtHCASmUW0Kj3dEOfGKRxzZN5YrqbI1ipvG9lS36MobMc4B+xKVHwjzy38ubRMDjEEnYcI30TU56mKxKLRPqhTh8JZkl6a56jviqwV7TE7Vv2Ub+1ctBLqcDdoH8yil/5YpLy+0YlLJyOiUu4OYxKYaxQy+TXRxTSlAZ8TlWYeux2P8p0Ah72aXiGLGcikEqSaA9BYB95Jq5DKGTGKRUFyQrUmt2WEi8zPSFKKuBUSBwamTd8PSzsCfXo+sqe77WUSwAkOSSTXPLJxoIkm3wWYzMI2AhPgPnCS4qKemKbO/F6InJLJOSinvvz/AD4l4gqT1iE71EDwz8I6dMsyy6ypZ2AFnFKGkZf28E9FKlbwPnDkzJpNEpT/ABFz4CISz5JdKPQw+j+Ej/VKT9y/PqaZN6y0fu5aU7yK+AHjEcy8lrdIWz0DdHPgzxn1WVautNI/hDeMNuphMIK6A5qJpnWnCJtykm7O+EcWKSj2dXe7q+XxL203keampJUSpT1qCgpYirsabtGjLTLtWiYCWIU9RtbLdWLi0r36NkdmWXGIZtuQUOMKgCkF6tqQWcbQ8X4Z3d9KPM9L44Qcez63fyLTkxfUyRMTLThwzFpxYg5qQksQaQdywnpTaZqSllkJIWaN0Q9dnREZmyXhL51K8SQAtKtlAsGnZFpywvCXPtBmSVhaShLkPmAfpHvOEZZE11Tv5Hwkck8eJqXSSq+73DuVFslrsrlQJLMoBQBWnpU2hsQOfemM5YLdMaYkZFHSYZAEAnN2KQQeJyajTOU2Ak4aln1ALVY7G4cIbciMU0EJCmpXIhiSS+dA/YKGPJe0tj6BboJXdRwlS0HEcKnL5LDpWTpiAWxOeEjOAFWfNLVzfpZZ5AsRQnL8tfYOVITLQiajqplgmhxJllGAhJzAeaptcQEGmdY1JlhaUoC1LAPTQwJBqzAOkIZJLM2QSyk5c0N4MyN1XWqYrDSrjJwHYdJIYmhd9GJ3jWSLpWhLo3VQoh2yJYh+2ArLdMnCmZJnKChKC1MpHWwKUQQ4UkFijD1g75Axr7Dcpky8OIKIxqfDgBqFZVqSVHP6RlJIzi2U8m/LVJyWptig48GEWlj+0hY/eygrek17X+UFLsRrkWpmC5cCnfGfv+UAl2ZiPNvnDJRm90I9Udz0O5uUMu0gYHBZ2OwFi3AmLJo865ETsK5e9S097nzI749HEcuWOmVIvB6lbEMOEJHRMcxnJC8p9plTVz1AnGAkAAAJAqAw2gmr5xlOUNzBEpSwGKQ/l8zGv5DS2siT8THwik5WWyUZEyXziMZDAPvGwUi0bcticmktzQ8llf7lZtHkSv7AfKLQmPPpP2gpkyJUqXKKlS5aEFSiEjopCaDMim75RQ3py6tUynOYBsl9Dxz8YbsJc3sB5k3UVZ6pbLwlyg8yYlA3n5ZmM7b/ALRbNLojHNP4Qw7zpwEebSyqZ0i5c5qLnxzhyrLtV3D65QyjiivWYyx8Rk2jH88WaW2/aTPXSWESxt6yu808IqZt4TZx+9mLW+9TDcBkIr1LlpNW3OX8BDlXthBIxAbk4QfKN28Y+wi0fR8pb5ZpfN+RYIsihnQbaDzga9iMKQFBVXNC2RZyRvitVeyj1Udpc/SIJqlrqo02AfT6xlkySe62NPBwuOD0ybl5IsLXPThlJxAYUHIihK1FtuTHtgdF8zEpwJWcLk5DMtWtXoPTwHMs2EHPP1SCUSEimGu1n8y36ReU3N8jgjCMFzIlWxaqEqU5fpEqL1HZ1j3mGBKzu7h5kGC0hsmB3BA27H8oemUrU09bUAeMDSwuaXIDSlVAVFgNCODZ1/OJBZEgEso8UkeIMSIQ6lB3y2bzoFCJZskBCjQbKAPuolJ3674KgjPLJ82SSLQQhAFSQTo/WOQJD98J7QurnsKSjxqPGFlgFCcRAGBOeE7S7EOc9NsJLtksZFRP4MSR2hRaJQxQfrNLqd3EcXni+zjJ0kuXgEWGV94C5LAqd0rHVJ1qBTsgKx2ohZS3WOb5M8HWWdiWThT1TVnOR1its8tgqY9Q9OIHyMTzJbpe77l+CnNqMm97bfgkrLOy2xK1qSqinZKiSRwLkt+cQXf0x0y3SJcHCpVdoqA+yK+RmRvPpoMuO6TNSshJUARUEjbs0joUIprY458Rlep6nv8AcNvGwSk4FKIwEVdtrdaisVNp3g5wOmwyFdUpemSxv0Jyr4RZ2SzoCSQcTBmKlKbcBXC5fIabhGbtyVTFk7PwpAA0qniXpCZYLn9AcNxOm1pT8UGKuP4VqHiOFIbLu2ZLIKZgBqCDqFBlCr0OW2sPsV1hiSF5Au6wHL9WgHiezMxqXMQS01aUgOHU5IdgwND8on2UlvqOn9Tgk6eJfBtf5FnWVdThejCuVBv46RNNtKjKTL5shi51CixoKBhXszzgFN8TASCU0ocSR3FqxKb8WD0kJf8ACo7WpUxtU11RnHhJ9JLyf+Cwu68UJPQmTJalFiCmigfcLOCCQBUNui65NcoQJaZalsS+E4mxbQdXbbm2eYjOy76SpnQolwzEKq43Bi7dsTe0ygekjAa9aWU0Jc1Gj+cMpy6x+Yr4bC/Yy+aa+lnoFmvZTUU47DmXzzGmR8oq7+nFSFE5uT2kvGZs06SRRYfbiL+MGs4I5xRG/pfOHjOCd018CUuDySVRlGXhJfegm47cZakqcsklgPiZJBbiA8ehr+0CxjJa1bkSZyvJEeZSJOEM4L/nHr/J2eF2WQrXm0PxAAL73jlySTm6O/PgePBjk1T5P4cir/2+knqSbUvhZ5o/uAjlcsV+5YLYr/BLT/csRpWhWidnA1+fiMEB7PIWUrXhQFKDqNGdgB1QOyPMSWDk93oRqOUNxS7PKWuWqYekAHUWIJILjWh9UAxNjkqmTEpFSosHqxJEdTcouogxRxyWqasJ9oljX5+UQzrakgAA9jD5RPeN2LRMEpRBU2IMCKV3fhMDyruWolg7AP8A4hSAoylzbLPNGPsJJeAirWrQBIjkTPjJVszbfTKCJNkU4zqAzb8uERpsiipVFdF1KoeiAEuVbBv4bYLxpIVcROTu7ry8hySAQpIApTTMs/8ASYdaVqKKt1kgbsz8om9nJVhCSSAmjGnXJoQ7MRpvht4JCUofogrxHOgCdmesJoXP3lZZ51V0muQOLLvHh61iRFmyz7/W6FFulAU6XANs1euWyI/2wckpQnWrnZvAz03R0Ol1PP3fT88yK2ymYUqflBgpnhHEJfvVAE2eqYHOQOaUgAaaUH6QRY7gnzUhSJMxQVkWABG0EkOIXXQXByRObUkJqoE7sR8AQPGIP2mgGiVf0p8g/jCSLomKVhCQ/Nc6xIHQycb3DNElsuOZLKgrm3Skk1KsliWRpVzG7RvkL2S6gZtinKhQkjaohhRiXhJk1wCSSeJIZi+eRdg0JZlkKBFCAS9Nmw0ie13ctCOcUCEqLAsQCoglhRtDlAc3dFVj2tIfa36LGgSh+7ZA0sEmpbtgi3p6R2im5sI+bxLIu1ONitOFxmtIJDgFt+cJjeyZ0cRG8jOkEBeeSFH845JaQePdX8oVCGMw6YAAaagHzeGTl/cBtS/mYTJvP4o6+HWnE/7ZfNpAKZzO0aG4UNZ1rCubmJX0VuRQBLpLFynUjLI5iKlUlDLIYYQnNy5ok7w5c9seick5938ymUqbzpQagyloS5US7N0g4VUmuyK6990ec8dKrMWLYV4lzJSVpQkkrQhldZKHCnAxDGM30pEdstCFpwyileMkkTEK5wHZjK607NI0l5XYjnbUUSzhmMwBIQoG1Sz0cLKQyEYmduiaUihVd0rpY0ApD1HRUntYYq6qy3wVbJbJ7lbLCsQZ1szutedQAGIUHZoimKVzlQAzpYYCwem8kbSX3wVNsKEOpJUtABILAsQ7OynS21tuVRDBZVlONScWdegwJqSQATUvmBkK7Fd8iirmgb2JSukMQapKs6uaNwJqX+RaLGgBLTE1FAXJroQK1fPLOC7KhUpJKCmr0wKWCksl0qAapLbxud9LcV584Ey0ySSlKQQkIoAAnF02ID59vCElcdzUnsUthlSnbBNJFQnm1qchjiBarZVfSNBJuiZMSFCVMA2FJTpv0MWKecE6WFyUyzhWQrGliEhOIEOyTkcRbqkaxeIXPwpKEo5tgXXMAozg0SacYeOWS7hJYoy7zFq5OYlpQtHWPvAEs++HTvs8w5EA7sSfJXyjRJt8wWySichAUQ4wLd2JFAQ+hfYweNWV/h7yIZ5q6Cdi+88cvG55tnqJpcB2UQpJG+gI749A+zG285ImkJwssJP8QQkntDhL/hir+0FKHHRY82ddqmif7N7UUptEsMfvisBSsJZUuWSeqXDkV3wuVJpSK4pzpwb2R6BzkdjgH2qZohP85/8AxCG1TPgR/Or/AE45qKbni16X1NmIIWuYoZkKTLGR2pSDFHdymmBQ92uT+GtW741HLOwCUlOFIS79UNkD9RGRkTcJdgW3toY6rWrb3BeyqltfIsrdbnnBZU5TKIdlVotgxLjrHview3uZXOlJFaVLPhSQCAxejUOyKpdoBUS2aWFcnDdtH74Oui7zaAtKSlAxOpSqgJUGSANVOO6A8iim2xdC5UQyb4POJoEgYQTnRPH1SLCyKxSrwLgFUlSAP41KB8ERU3nYBKmYAvE2oDZ6ZmrN3xEokbnGY4kwmvXUhopQi4pGyusf96rqQUlW2uGSlBftUe6IOXhx2uQiuSa59aYU/SM6batCkTEqOMLxO9XAFSTm+W9zBHKO+PaJyZqQUdFLAnLCTqN9YC3GmqfgitvKs6cRkZswjgVqI84teSU9CZ4x4WKklyzAJCyS5yFRFOJRJzz1JPfGivO5LPzQNnUFK1IUVEtqz7dAh9NILfRk0tiJdpSbLamUOnasTP7mJSgrgW8I3XJ1OGzWYGjSpT8cIePKFJID6B672do9dlS/uwklhgAJ/wALP63QWgW6MxyfTitY1BsiXDaFTse+JeUdlrOagEpI71oMQ8mFhM1KlFgmxSCS9KhJ7qwHfvKJMxUwSwoBaUpxKSGISXJZ3ALBuBgrmCSukvzmZyyS3XmzAnLNtNItr3mJNmkpSVNjFCoUOFXu5h8eZPCKi7wDNQFzOaQSypjPhBerd3DOLC9LeicuVhDLSooUwZJCSAlSdQFVOE5O1Y0uZTH3d9ANu66i+vyMQJLjIRNbkqBc5HER/MUl9lRDESvu3o+yjwE3pVD5KeSTZJZZhwTHJ0HjD7QPu0DcIhsx+7XscRNak9Qbh8omnclff9jo5YX/AGr5yY8y2lzK54G/mTBXJdfTI0IB7pgHko98AYiQuvuYm4EHugrk7NaZTNh/8ssR0SfrHDj5bltfFvXJmJIr0Q4ORBUadjUOjRDZb5TMfHL6JBfouQRriGbpejEhtRWBeVdrUZ5FKJSO6rf1RTotKk1BZ82p646RlKthZJSSovF2dBSvAoIQekQpjhejjPCl82Hbsq0KVKUAcK0mqQ/RcgsoDIgjWoZ2gYzik9GhzfI6VFaZabImRbypGAkkODmGcdjuGDMRlrnA1W9jVXMsJd7zSkk4RmOqSDxxFgKtWDbvvxMgqeUkYkJDpUUMxUHSwIIzYGgIesVRQCnE6sb65EbtXesIhKgEl/dbuUrP5RV45N7iKUUnRrpnK8qmSl+zYkygtnmGuIpZTlOYwhnGv4Ycrl4sOPZBhAZlWhZBOlObJSdQl2D8CMVMnlBBQSkGrB2KhmeFXbfCm9FHNEs8UA5s+fCJSjFbUPFyZqL15VKVapFqKJYMsMEiZiFDMzcP7+4uNY0i+XM5ktKk4jmOc6o4AEmh1bTaYwd6TZiJiAtkDpdRITRJ3BiAdGiPnl4gkKZLHEE0oK0ZtrwKQG3RfcsuVHPAg4cYSQML0qDVydTEEnlIux2maZaUKLhPTExTMiWg4QlSQHwjN+rvjP2oJKqagPxcig7B3w69LSrnVkZFaq020Y55DdDSaaqgY7W98zVL+1m1vRNm/wAqb/rQz/tXtnw2f/Km/wCrGKVay7ho4TYnsPpLq8rwXNAdRW2TtTbXPLbFUgMa5jt0eDuZwUBfsbdWp9bMoHUodLg3awHyhcct6O3PC46mqfcRCQdA4Zs4MsFuEoFLEKJTXg/f1iewRyMu+OXJCs4k5XtLkX/S3G4vcIst2CcFTVKIGIsAz02vl3RVrS4AGxI7WEFDnJYcElNabHDO3dEKZ5BSQDQpzB0SzvsjpWmlXI4njnC0+e3kJayHatCp9PeIDUhJqA6WdmDanbpHT5oUQd6iaHUk/OJrPMSFglTBkh+wAsO+Figze7+BPd92rXWWAVAdXLF0XGbDJnHGJryQpCUlUshmD4WII0ds84MtPKFHN83JBlIL4lJSCrJhqHOWoziC1XoiZNKhiCDhZJLAYTUOVL2d50hXFyaHhkUYtd5QKHlWnEwZYL4XKkzkDF96E9JyMLEu28pcRFaAkPgLgjWhq1CHLtk9HiCVL9OIs0cnQOu6cUzELUslJcYQqpAHRSxIDAkUejBoMvmQmhDUf4X2hw+/wjrFbFSX5iaJZoH6L7PeCgNtIbelunTR95O50gfEk67AkbI2je2DV3EPJ+TMBnT0FKeYRiONBUlRIYJpkSCSDugSzSmVKNGKiwDOGZ3GgoGeNFyJs0xRm4VSRLJQlYnKCX61QGOJga8RviHlPZ5Uu1yxKCAMDq5sAAqdezVmiTk7aOnHFao772vqUZkhSqVUpTNTM4fBznEs2WkEYRmCa4TTRjTZEk8Y+aCU4VMekAek5PSyckMcojwpBQQXLMzNQCiu14rGWyI5YvU2RrltKyZ1bhoNkGok4pyE7j/ao/KIrYn7tO9R8ojtbY3JVQDq0IocqiIf1+Z2P/p+EfuQ2dNJh2yn/qREtzTMBWpuqkFm2TUEDwiATR02cgpID57fA1iWwnoL4pA7cSv/AKxeKuRwt0iS9ZyVzJi8wV04AN3UEBLIfJ/D5Q9SanbCezl9IDMkNWkEgVcQtnkOei5NT6FPWkKLO1cQ1g67ZvNqKkqqE/MDyMBtreimOMZSUZPYbJlzBnLJTtaC5dmUQlthG+hNC+rF+2JJt/EFsQOgLIUP7S0WU2fZ5SU4JsxAWkkY0TE85kDUClXrvHEaOfL1Ly4bhrS1Onzfd8jP2+xFMvCrCFBZIqKhmNXajpPZFcmTXrJbiDR90W162xE1SS8oABuijC9X6THpGrOwMQokoCgpKxvdmLgvQsW3Z5Qbc/WZzZIrHJxQVe9qTNmyqhTY8TJKWJLgEGrhszt4wNPmmnbtDuE0d9m/TXKFXLSZnSIPYG1NMJLCJTJkKWAwCQgkshnICcqVLvGaZKk9gTEFKNGOGrqSavXdqC2Yge0klO7E5NOscVNu3PfDJKWW29mHlFlNsIVKSQDiLkVNWZxmAKAnf2wHvGxq3opEiH4YnmWNQJGElw+RJDhwSGcU2iIGOgPdE9ilNFusqJpXi8QcyTxD97wXzuIFi+myGy+qTvUfGJxbR6koKT3ZylAJfSsNs1qSssCaB8mge2KPNgMzn6mILsLLD6074bQib4mUZxS5bF9aylzhYDCMgcwgA5gavpCJLJIYe7Wrhgcq5HXhEKj0Tw+UTiIWepGG6XuQthk4knchSg5bJWnxUembDdEljsaVmYFB8MuYsN+EoAelUupjlmKiIpY6KeFO7wiSSo1beNjh8j3Cm6De5lic41fNHGxS+aUSDiCg2WHCUqd6PidO1qiDbTyalhZA6oWhLkg9YyQSSGFOdJeg6NdYEWqhGY2bfTxZKtqySRaASVpWSpOak0CjwTmNQG0gpicRh0v1a8vD3FNabpQlak4eqpQ1GRIqHoaZV4nOB5l2I2eMPvy8sKixcqJJOTuSex88orEXyrXLs+kFRm97IZc/D42oOCb67ILN2p398NN1p2mDgt0pUMlB/kR3+cNiTlOLqzqjgwZIqSigMXSk6n12QkqxhCksXBxdnRg/BtEDzZXTSBsV5AfOGjOTdMnk4bHGpRXVfUFkzCFpbMH6/XdBU9KCEKDY+kF1Feikpo+85QHZ7OsKqlXWeoOnZD2+8NGoPICO2NNo8Oakk7XeS2s9BHE/SHy5WPHi16OmQy2saxHa8pe8n+6J7COs+qlfKOfI6to9DhYKUlGXKl9B0i7UDTQjM5EEHZoYlTdiBQOBx2A/WHoFcz3CCJcszFJQh1KVkkJqS3FtM4gss09mep+l4evWgvz4g/7HlaKUdNOOyIDdCTUFVNraViwtlmXKJQsFCmFCAaGoIIUQRvHygdK9/nDPNMX9Hwslaj8/5Apl2EkkK7Cx0bUQky6iRmN9Bw0g4q3h+2JpdmWUlYQpSA7qCVkBs3VhanGN2shJcDwyXd8So/ZZr0q6MB41h6bOoHEpKVn8Q3NoqDlrfZ3/AJQ0L4d4g9vIV+jsD7/z4AFosyizISncCdc8xDhZiWdHcPyg9Tg5V4ikcF7vEQ64mS6In/xeH9zKudZlK0AyqAE9rbaxCJCqggxcHh5QiVscj4+UH9S75E5eioJbSZFIuBCpYmpnpCk1VKWyVUqcLq6dCGYeMaq5ZMgWMc6sDBjfpJDdJWR0cHbV4zpm7j3Hf67IbOIZyHA0yd2cfKm2Asu1MTN6O03KL5Lu/k0l0TbHMThJSFhSgEqWUFVXBAcO6WNN4hguQLmzES5y3QElX3ckgBYKkgEkE9Foy60JmWwAISQtQCUrTiSXUlISpOo6XhBk2/pgXMmyUpSlSyhKkEpKkIonE5INGYgDLOLaVfceWnKXK2UFjtIFCWrmcvyPGD5FB2nzMatd0Sn/AHIFdAPIj5wNM5PoNUEAnSqdNlQO7jFVBdRY8ROPJmRtlUp7fP8AOIbMjpJOwjzi6vu6DJQ6krDFgSxSBq5AbPbt3xXSEgylGnRL726LeRHbA070Z5NT1MOmuxyFNKRMU0HAPxaviYBF4oUkhyCxoaabcosAQoEpLjaCCIg8DqketH0hi1ammtiJ8KN4T8niZIAfifMx0tGIDKoHk0LIQSMnqrZoSPrCPHJc0dmDisLa9ZcvAQCCLCh5stwSCtAIGoxBwN5y7YiKW9GOIb1sidUehalF0zN3qrFNVsxEDhlEUqzUrnsglcnu/U0i4ubk/wA4cS5glpbFQBSinpdIAgj3SdSwyjs00j4+TcpWwW7pvQKD7pcbQ7PBeGCb35Prsk9KVFKhMQVAooKEOwrR+zgKAduEceb2rR9B6O3xeDYiUxDOLTEtU4VfKCAmBbVOKVkj3Zaj4phIK2dfEPTC/egtIpl8oaVEHMh98LLWSAdo+QjjCci1KUbAbbMdSDm58yIdZlMkn8Rhtv68v1qIksLBPScVJ6u/bF37B5EU+3f50RIm0g7tcoNui9kSZqJqsTJxdQsQSCHDhjnkaVhbPapGGqTi2gjyJiICWpRdWFJDZAnTLOIwfrbpo6cmtwa2ZJfF7S587EhOAEAAMA7CqiE0Cjq2wQEqYzO4faCH4U9NBNvkScSShXuhKnpXUjPTxiwvO8JExGFBqMJGI4mIzrhBZiYrJRt7kISzQjGOn+CpCvWUEy7wIkLlDE6piVGvRwJQsYc3fEqtGYCA3rmISJJtHXOClsxX10gu7JqETUrmAlKCVYQzqUmqRWgGJiSaUgnk7LQZiivCQmWogKUkYl0wgYiBUYvCLizyJZw4hZj0gFYpkuiQCVNhV0iWA0qchFIwb3ObPxGluDTKC+LUmbPmTEPhUQRioapDuP4nh9zWhMucFKXgZK8KsJVhWUKSksKlip+zMReTLMhmwWfE2YVLIJYVYqcB34PqBFdyglSkol82EYlFZVhwuEg9EKZ2LKrXyguDXrEseaM0sVPuK+9rWJs+ZMGSimpYFWFKUYiBQFWHERtJhfb2swlUczFKPRGLCBLKRiZy6irX3WypAWKCrrCDNTzisKBmc9KeNeyEW7OuUEoJft+xaTjIPs8tKpBwoXiWaJKuYQEc6rAGeaFkg4/dLjEEga0rlBLpCVPaaBPXEhCWZsLpcoxa4ucqzOB7Zd8pc/ozEpQQHUxSwAZsLmp2inlB3JqzJQqaxSWAGIB3xFTkPk+EU3ZR0RSbo8uWqMG2ny+4MFBM+ZNlS1EEzDLc5FWLArCUBq4aOWGLOKNM/Anmyo9GhFKGr5cY9AtFpShKlKYJSCSc6Bz25R51eoEydMXLWAlSsVXSa5uK6vFpY00cGLK8b2PWvZwdngfXrjCew7vP162vFUvkMl/3h/lH1iWRyPSiomzB/CQnyD7o1iUWSJWhDjXX9Yo715CyZwPNPJWa0DoJ3of+1u2NLKs7JCXJAo6i57TDub9b4Fgo8YvrkzPsx+8R0TktPSQe3TgpjuisDjaI98w0IIcEMQdmwvn2xnr05AWebWWOaUdB1e73ezujGo8wk31MT7z/AMQBHjlBdk5S4QykA1JoWzLmhfbFrefIGZLO7Q6Ht+rHdFHPuGYjNPzinrLkLSZdWflLJVmVI/iH0eLCTPlzKpKVcCD69Zxh1WYjRuMRhFR5/TfGc31RkmvZbRczRTsS/dGhs6ZiJ6VhC+bwomc25opRJyycEKOWRO2M1KUOaGddpJOf5Rfr5R4pAGM4xio2SipyHyMs4i2oZtIPQYlv+0harG2aZa0PqQlTIB2skbfeMCFLZg9sVhtwxS1moSMJOZNItpN7ylZLFdtD4xOXDqfU7eG498NHTptcyNoGmIBmMcig/wBwizoasGgLmhz4GX3ZP9Q28In+lnHdHa/SuHKlGSa7x4DNCKidVn2EeUR8yf0rEJYci5o9CHHYJ+zNfQrrWPvEetRBcqYoDRu2B7X+9R+msEqmD00CSdInha7SbT6/ZEiLQdgPFj5gxIu1OeogfwsnyECiYna3cfnDucT8Xg3zidM7FJd/0JVzz8Ihiph+EQ3nB8UJjT8Xl9Y1Mzm/3fQemcWyHrsjue3D12QzEn4vXfCKnIbreH5xqZu0/wDX0JOd3eUdzxpTyiP2hDZ+X1hOfR8Xl9YNMXtF+75olVaDshJcwkZCvrZERtCPi8o42yX8XjAph7WPWZJzp2CFTNOwRD7ZL2+Md7Yj4vXdB0vuF7WP715kqph+EQfdt4KCsAYJ6RIDB8g5IGhIzit9sl/FFpclmC1GYtRlSAlTzVBkviSyUksFKJGj5GKYotSVnJxeSDwyWpPyDJ050lKi4UCCM3BoYyF8XSmThKCSC74mcZagB40to5SWOU4RKmTzopZwp4tn/TFFf99rtctMsy0S5aVYgJYYuxFTqKnSO97nzJ6tItGAM6171EP3gCFN4H4R3/l674GUNxhuDd69DwgaUawk246JHj69dsNFsVsHjEIGzP169PChPqkakYl9sVu7vz9d0MXaVEadw9Ds/KGFEc3r168oFIIky0qLgqUe2nd684im2VKtPCJhJfQQpQ2kGwUU9quCWvNI4+t3rUUlq5GILlJbt9NG0baPXr5cYatENqBR5na+TE1NE1HGAGwnCsMrUfkY9WVJGx4Etd0IXRSEq4gH162RrQU2eX2lYI3DIU8YDJ7I9DtXIqSo0SRwUfI0iotfIZuqo9tdlPGEabDZlJc8p6pI4FoKkXwtKsZZRbDWlM8xrvgi1cnZiM0kjdAK7O22N60Tcy4k8pEHrJUngx+kHSb1lLyWO1x5tGVMqGlMMs0lzE7NGivFP30rfhb+dvkYJtEuXUkBiTUgbdrPGWSsjI+t2yOXNUcyT2w3aLqg6XXMtJ65QyD8IFKxoPGAn3+MKSaRNz9w6bCjMjsYgTFvjgpoFhthapmUJzsQJnnbE0u8ljImCmjWPZ9IcmSrRCv5T9IllX3MyKu+JRfitajiYKSfUW2QeyTG/dL/AJFfSI1ylDNJ/lV9Isf2sFZv21iSXakbR4Q6h7zWVsizTFEBKFk7AkmDJlx2hKcS5S0p2qSU+bQckpOYChvJg2XOklnlCmTKPgC7RtDNqRn5V1rUer30i1NhUUpSSCEhk6s7ks9EuS9AKxay0S1ZKI4gK+kSGwg5LB44hpsY+cNS6i6igVdfbxrESrvV7vlGn/ZatMJ/xJfud4QXct+oTwBPlBTiC2agvl+UIfXr1pFStT6+MdLmqSXSpQroSP1hHF9AKRaLnpTmpKeJbzhhtaM8Q45wMm9Z3/MKtykpI8o43iVdaXJX/hKTs0z/AD7In6/WPk/9DXHvCDeKNvgXhhvNIyB7B62eG6IzPlHrSVJ3pWTTgaQ0SLOfemp4hKvL13RrXWL/ADwN8USm9fwnw9aeqxGu9/w+J+kcbrlnKen/ABJUnzJr9IUXIo9Uy1cFg+bRu0x9X9jVIjN7K0CR2E/Mejvjk3qsbG7R4uY5dzTU1MtXZXt6L+jEHsygOklQ3kFPmBFFKD5NCtSRObYVCiuylNPy7NzREu0K2kDi3r9N7RJI3evXqkEhOIHbr69Ug1QLsgUpVekT2k/P0O+IlVzf1+vjveCFSOHr12R3NevXqvdrMAKsyVaDugO0XKk6CsXBs/6es/XCGmSXy9eh4Q1mMvaeTgzEVs+4Vp0eNyZe3zf1+u+GmQNlIVxixtbPPF2MihBEDmRHosy7UnMeUCzbgTqIDgugdRg+ahTLjaK5No2Qg5NB/Xr12QvZ+8OtGMMmsLzPGNkOToGkPTcSdkbsw60Yr2Y7DC+yHZG2FyJ2RN+yABlBUEDV7jEJsKthHfCpu1WyNwm7E7BD03enZB0RNq9xiRdqtkSC6V7I237PEd7G0HTEGoyEu6V74PlWFYzJ7Y0Ps5juaGz0IZAtlfZ7MRnB0uVDkSwNOG/08OeuyMKOShsjD8JhscFcfXr9Yw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8438" name="Picture 6" descr="http://www.vorarlberg.at/english/jpg/subsidis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437112"/>
            <a:ext cx="3168352" cy="1956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r>
              <a:rPr lang="cs-CZ" dirty="0" smtClean="0"/>
              <a:t>BY TRAIN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our country going by </a:t>
            </a:r>
            <a:r>
              <a:rPr lang="en-US" u="sng" dirty="0" smtClean="0"/>
              <a:t>train</a:t>
            </a:r>
            <a:r>
              <a:rPr lang="en-US" dirty="0" smtClean="0"/>
              <a:t> is cheaper but also slower than going by bus (in Britain it is reverse)</a:t>
            </a:r>
          </a:p>
          <a:p>
            <a:r>
              <a:rPr lang="en-US" dirty="0" smtClean="0"/>
              <a:t>If you want to travel faster you have to pay a supplement; passenger train is without any supplement (sometime called slow train)</a:t>
            </a:r>
          </a:p>
          <a:p>
            <a:r>
              <a:rPr lang="en-US" dirty="0" smtClean="0"/>
              <a:t>Railway station – big hall with a ticket office (single x return ticket, seat reservation), the departures and arrivals board, a left luggage office (lockers), telephones, waiting hall, a restaurant, toilets,…</a:t>
            </a:r>
          </a:p>
          <a:p>
            <a:r>
              <a:rPr lang="en-US" dirty="0" smtClean="0"/>
              <a:t>Train - fir</a:t>
            </a:r>
            <a:r>
              <a:rPr lang="cs-CZ" dirty="0" smtClean="0"/>
              <a:t>s</a:t>
            </a:r>
            <a:r>
              <a:rPr lang="en-US" dirty="0" smtClean="0"/>
              <a:t>t class (more expensive and comfortable); second class (less comfortable but cheaper)</a:t>
            </a:r>
          </a:p>
          <a:p>
            <a:r>
              <a:rPr lang="en-US" dirty="0" smtClean="0"/>
              <a:t>During the travelling you can chat with friends, observe the landscape out of the window, eat some food, play cards or sleep</a:t>
            </a:r>
          </a:p>
          <a:p>
            <a:r>
              <a:rPr lang="en-US" dirty="0" smtClean="0"/>
              <a:t>Conductor</a:t>
            </a:r>
          </a:p>
          <a:p>
            <a:r>
              <a:rPr lang="en-US" dirty="0" smtClean="0"/>
              <a:t>A train consists of passenger carriages, buffet-car, a goods wagon…</a:t>
            </a:r>
          </a:p>
        </p:txBody>
      </p:sp>
      <p:pic>
        <p:nvPicPr>
          <p:cNvPr id="17410" name="Picture 2" descr="http://t2.gstatic.com/images?q=tbn:ANd9GcRj8_4sETsLo4934XSskZNLQ686sWd9sGoO5ed79XJaNzmoCuGd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725144"/>
            <a:ext cx="6912768" cy="1996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 UNDERGROUND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big cities it is very famous means of public transport</a:t>
            </a:r>
          </a:p>
          <a:p>
            <a:r>
              <a:rPr lang="en-US" dirty="0" smtClean="0"/>
              <a:t>In the Czech Republic only in Prague (quite small, just 3 lines – A,B or C)</a:t>
            </a:r>
          </a:p>
          <a:p>
            <a:r>
              <a:rPr lang="en-US" dirty="0" smtClean="0"/>
              <a:t>Very fast, it couldn‘t get to a traffic jam</a:t>
            </a:r>
          </a:p>
          <a:p>
            <a:r>
              <a:rPr lang="en-US" dirty="0" smtClean="0"/>
              <a:t>In America it is called subway or tube</a:t>
            </a:r>
            <a:endParaRPr lang="en-US" dirty="0"/>
          </a:p>
        </p:txBody>
      </p:sp>
      <p:pic>
        <p:nvPicPr>
          <p:cNvPr id="16386" name="Picture 2" descr="http://t3.gstatic.com/images?q=tbn:ANd9GcTRcYJWFInc9ILykPlhC2npXmDos9DjQyoS-KIqJDSufeK0KXf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25144"/>
            <a:ext cx="2400300" cy="1905000"/>
          </a:xfrm>
          <a:prstGeom prst="rect">
            <a:avLst/>
          </a:prstGeom>
          <a:noFill/>
        </p:spPr>
      </p:pic>
      <p:pic>
        <p:nvPicPr>
          <p:cNvPr id="16388" name="Picture 4" descr="http://t3.gstatic.com/images?q=tbn:ANd9GcRQ07IJZRCxW-QhjBTfo1t6QHzWDOQN2Od-5vQq5kX6FbpLVhOC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797152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214</TotalTime>
  <Words>770</Words>
  <Application>Microsoft Office PowerPoint</Application>
  <PresentationFormat>Předvádění na obrazovce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TRAVELLING</vt:lpstr>
      <vt:lpstr>GENERAL INFORMATION</vt:lpstr>
      <vt:lpstr>MEANS OF TRANSPORT</vt:lpstr>
      <vt:lpstr>ON BOAT</vt:lpstr>
      <vt:lpstr>BY PLANE</vt:lpstr>
      <vt:lpstr>BY CARS AND MOTORCYCLES</vt:lpstr>
      <vt:lpstr>BY PUBLIC MEANS OF TRANSPORT</vt:lpstr>
      <vt:lpstr>BY TRAIN</vt:lpstr>
      <vt:lpstr>BY UNDERGROUND</vt:lpstr>
      <vt:lpstr>BY TAXI</vt:lpstr>
      <vt:lpstr>REASONS TO TRAVEL</vt:lpstr>
      <vt:lpstr>KINDS OF TRAVELLING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TRAVELLING</dc:title>
  <dc:creator>Žanet</dc:creator>
  <cp:lastModifiedBy>Žanet</cp:lastModifiedBy>
  <cp:revision>3</cp:revision>
  <dcterms:created xsi:type="dcterms:W3CDTF">2013-03-21T16:29:21Z</dcterms:created>
  <dcterms:modified xsi:type="dcterms:W3CDTF">2013-04-01T13:21:24Z</dcterms:modified>
</cp:coreProperties>
</file>