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264" r:id="rId8"/>
    <p:sldId id="265" r:id="rId9"/>
    <p:sldId id="262" r:id="rId10"/>
    <p:sldId id="260" r:id="rId11"/>
    <p:sldId id="266" r:id="rId12"/>
    <p:sldId id="271" r:id="rId13"/>
    <p:sldId id="272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0" autoAdjust="0"/>
    <p:restoredTop sz="94637" autoAdjust="0"/>
  </p:normalViewPr>
  <p:slideViewPr>
    <p:cSldViewPr>
      <p:cViewPr>
        <p:scale>
          <a:sx n="106" d="100"/>
          <a:sy n="106" d="100"/>
        </p:scale>
        <p:origin x="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CECA-488B-4751-8AD0-48220C9490EE}" type="datetimeFigureOut">
              <a:rPr lang="cs-CZ" smtClean="0"/>
              <a:t>9.12.2010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F442-CEBA-43AA-9FF0-95A714505B5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CECA-488B-4751-8AD0-48220C9490EE}" type="datetimeFigureOut">
              <a:rPr lang="cs-CZ" smtClean="0"/>
              <a:t>9.12.2010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F442-CEBA-43AA-9FF0-95A714505B5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CECA-488B-4751-8AD0-48220C9490EE}" type="datetimeFigureOut">
              <a:rPr lang="cs-CZ" smtClean="0"/>
              <a:t>9.12.2010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F442-CEBA-43AA-9FF0-95A714505B5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CECA-488B-4751-8AD0-48220C9490EE}" type="datetimeFigureOut">
              <a:rPr lang="cs-CZ" smtClean="0"/>
              <a:t>9.12.2010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F442-CEBA-43AA-9FF0-95A714505B5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CECA-488B-4751-8AD0-48220C9490EE}" type="datetimeFigureOut">
              <a:rPr lang="cs-CZ" smtClean="0"/>
              <a:t>9.12.2010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F442-CEBA-43AA-9FF0-95A714505B5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CECA-488B-4751-8AD0-48220C9490EE}" type="datetimeFigureOut">
              <a:rPr lang="cs-CZ" smtClean="0"/>
              <a:t>9.12.2010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F442-CEBA-43AA-9FF0-95A714505B5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CECA-488B-4751-8AD0-48220C9490EE}" type="datetimeFigureOut">
              <a:rPr lang="cs-CZ" smtClean="0"/>
              <a:t>9.12.2010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F442-CEBA-43AA-9FF0-95A714505B5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CECA-488B-4751-8AD0-48220C9490EE}" type="datetimeFigureOut">
              <a:rPr lang="cs-CZ" smtClean="0"/>
              <a:t>9.12.2010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F442-CEBA-43AA-9FF0-95A714505B5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CECA-488B-4751-8AD0-48220C9490EE}" type="datetimeFigureOut">
              <a:rPr lang="cs-CZ" smtClean="0"/>
              <a:t>9.12.2010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F442-CEBA-43AA-9FF0-95A714505B5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CECA-488B-4751-8AD0-48220C9490EE}" type="datetimeFigureOut">
              <a:rPr lang="cs-CZ" smtClean="0"/>
              <a:t>9.12.2010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F442-CEBA-43AA-9FF0-95A714505B5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CECA-488B-4751-8AD0-48220C9490EE}" type="datetimeFigureOut">
              <a:rPr lang="cs-CZ" smtClean="0"/>
              <a:t>9.12.2010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96F442-CEBA-43AA-9FF0-95A714505B5D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6DCECA-488B-4751-8AD0-48220C9490EE}" type="datetimeFigureOut">
              <a:rPr lang="cs-CZ" smtClean="0"/>
              <a:t>9.12.2010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96F442-CEBA-43AA-9FF0-95A714505B5D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Internet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Black\Desktop\714px-Internet_users_per_100_inhabitants_1997-2007_IT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87"/>
            <a:ext cx="9144000" cy="68436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r>
              <a:rPr lang="cs-CZ" dirty="0" smtClean="0"/>
              <a:t>Základní služby Internetu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WWW – systém webových stránek zobrazovaných pomocí webového prohlížeče běžně používá protokol HTTP</a:t>
            </a:r>
          </a:p>
          <a:p>
            <a:r>
              <a:rPr lang="cs-CZ" dirty="0" smtClean="0"/>
              <a:t>pro zabezpečený přenos používá protokol HTTPS</a:t>
            </a:r>
          </a:p>
          <a:p>
            <a:r>
              <a:rPr lang="cs-CZ" dirty="0" smtClean="0"/>
              <a:t>E-mail – elektronická pošta pro přenos zpráv používá protokol SMTP</a:t>
            </a:r>
          </a:p>
          <a:p>
            <a:r>
              <a:rPr lang="cs-CZ" dirty="0" smtClean="0"/>
              <a:t>pro komunikaci s poštovními programy používá protokoly POP3, IMAP</a:t>
            </a:r>
          </a:p>
          <a:p>
            <a:r>
              <a:rPr lang="cs-CZ" dirty="0" smtClean="0"/>
              <a:t>Instant messaging – online (přímá, živá) komunikace mezi uživateli využívá nejrůznější protokoly</a:t>
            </a:r>
          </a:p>
          <a:p>
            <a:r>
              <a:rPr lang="cs-CZ" dirty="0" smtClean="0"/>
              <a:t>aplikace se někdy jmenují stejně, jako protokol (ICQ, Jabber, …)</a:t>
            </a:r>
          </a:p>
          <a:p>
            <a:r>
              <a:rPr lang="cs-CZ" dirty="0" smtClean="0"/>
              <a:t>VoIP – telefonování pomocí Internetu SIP</a:t>
            </a:r>
          </a:p>
          <a:p>
            <a:r>
              <a:rPr lang="cs-CZ" dirty="0" smtClean="0"/>
              <a:t>Skype – proprietární protokol</a:t>
            </a:r>
          </a:p>
          <a:p>
            <a:r>
              <a:rPr lang="cs-CZ" dirty="0" smtClean="0"/>
              <a:t>FTP – přenos souborů služba se jmenuje stejně, jako protokol</a:t>
            </a:r>
          </a:p>
          <a:p>
            <a:r>
              <a:rPr lang="cs-CZ" dirty="0" smtClean="0"/>
              <a:t>pro přenos souborů se využívá též protokol HTTP</a:t>
            </a:r>
          </a:p>
          <a:p>
            <a:r>
              <a:rPr lang="cs-CZ" dirty="0" smtClean="0"/>
              <a:t>DNS – domény (systém jmen počítačů pro snadnější zapamatování) využívá stejnojmenný protokol</a:t>
            </a:r>
          </a:p>
          <a:p>
            <a:r>
              <a:rPr lang="cs-CZ" dirty="0" smtClean="0"/>
              <a:t>sdílení souborů NFS, GFS, AFS, …</a:t>
            </a:r>
          </a:p>
          <a:p>
            <a:r>
              <a:rPr lang="cs-CZ" dirty="0" smtClean="0"/>
              <a:t>protokol SMB – sdílení v sítích s Microsoft Windows</a:t>
            </a:r>
          </a:p>
          <a:p>
            <a:r>
              <a:rPr lang="cs-CZ" dirty="0" smtClean="0"/>
              <a:t>připojení ke vzdálenému počítači Telnet – klasický textový terminálový přístup</a:t>
            </a:r>
          </a:p>
          <a:p>
            <a:r>
              <a:rPr lang="cs-CZ" dirty="0" smtClean="0"/>
              <a:t>SSH – zabezpečená náhrada protokolu telnet</a:t>
            </a:r>
          </a:p>
          <a:p>
            <a:r>
              <a:rPr lang="cs-CZ" dirty="0" smtClean="0"/>
              <a:t>VNC – připojení ke grafickému uživatelskému prostředí</a:t>
            </a:r>
          </a:p>
          <a:p>
            <a:r>
              <a:rPr lang="cs-CZ" dirty="0" smtClean="0"/>
              <a:t>RDP – připojení ke grafickému uživatelskému prostředí v Microsoft Windows (proprietární protokol)</a:t>
            </a:r>
          </a:p>
          <a:p>
            <a:r>
              <a:rPr lang="cs-CZ" dirty="0" smtClean="0"/>
              <a:t>služební protokoly DHCP – automatická konfigurace stanic pro komunikaci v sítích s TCP/IP</a:t>
            </a:r>
          </a:p>
          <a:p>
            <a:r>
              <a:rPr lang="cs-CZ" dirty="0" smtClean="0"/>
              <a:t>SNMP – správa a monitorování síťových prvků</a:t>
            </a:r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Internetové prohlížeče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Webový prohlížeč</a:t>
            </a:r>
            <a:r>
              <a:rPr lang="cs-CZ" dirty="0"/>
              <a:t> </a:t>
            </a:r>
            <a:r>
              <a:rPr lang="cs-CZ" dirty="0" smtClean="0"/>
              <a:t>je </a:t>
            </a:r>
            <a:r>
              <a:rPr lang="cs-CZ" dirty="0"/>
              <a:t>počítačový program, který slouží k prohlížení World Wide </a:t>
            </a:r>
            <a:r>
              <a:rPr lang="cs-CZ" dirty="0" smtClean="0"/>
              <a:t>Webu</a:t>
            </a:r>
          </a:p>
          <a:p>
            <a:r>
              <a:rPr lang="cs-CZ" dirty="0"/>
              <a:t>Program umožňuje komunikaci s HTTP serverem a zpracování přijatého kódu (HTML, XHTML, XML apod.), který podle daných standardů zformátuje a zobrazí webovou </a:t>
            </a:r>
            <a:r>
              <a:rPr lang="cs-CZ" dirty="0" smtClean="0"/>
              <a:t>stránku</a:t>
            </a:r>
          </a:p>
          <a:p>
            <a:r>
              <a:rPr lang="cs-CZ" dirty="0" smtClean="0"/>
              <a:t>Textové a grafické prohlížeče</a:t>
            </a:r>
          </a:p>
          <a:p>
            <a:r>
              <a:rPr lang="cs-CZ" dirty="0" smtClean="0"/>
              <a:t>Zásuvné moduly – důležité kvůli zvláštních součástech stránek</a:t>
            </a:r>
          </a:p>
          <a:p>
            <a:r>
              <a:rPr lang="cs-CZ" dirty="0" smtClean="0"/>
              <a:t>Rozdělení podle jader:</a:t>
            </a:r>
          </a:p>
          <a:p>
            <a:pPr lvl="1"/>
            <a:r>
              <a:rPr lang="cs-CZ" dirty="0" smtClean="0"/>
              <a:t>Trident – Explorer</a:t>
            </a:r>
          </a:p>
          <a:p>
            <a:pPr lvl="1"/>
            <a:r>
              <a:rPr lang="cs-CZ" dirty="0" err="1" smtClean="0"/>
              <a:t>Gecko</a:t>
            </a:r>
            <a:r>
              <a:rPr lang="cs-CZ" dirty="0" smtClean="0"/>
              <a:t> – </a:t>
            </a:r>
            <a:r>
              <a:rPr lang="cs-CZ" dirty="0" err="1" smtClean="0"/>
              <a:t>Firefox</a:t>
            </a:r>
            <a:endParaRPr lang="cs-CZ" dirty="0" smtClean="0"/>
          </a:p>
          <a:p>
            <a:pPr lvl="1"/>
            <a:r>
              <a:rPr lang="cs-CZ" dirty="0" err="1" smtClean="0"/>
              <a:t>Webkit</a:t>
            </a:r>
            <a:r>
              <a:rPr lang="cs-CZ" dirty="0" smtClean="0"/>
              <a:t> – Safari</a:t>
            </a:r>
          </a:p>
          <a:p>
            <a:pPr lvl="1"/>
            <a:r>
              <a:rPr lang="cs-CZ" dirty="0" smtClean="0"/>
              <a:t>Presto – Opera (7 a výše)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94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kadlecek.petr\Desktop\600px-Usage_share_of_web_browsers_(Source_Net_Applications)_sv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43000"/>
            <a:ext cx="57150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1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Způsoby připojení k Internetu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929222"/>
          </a:xfrm>
        </p:spPr>
        <p:txBody>
          <a:bodyPr/>
          <a:lstStyle/>
          <a:p>
            <a:r>
              <a:rPr lang="cs-CZ" dirty="0" smtClean="0"/>
              <a:t>telefonní linka (majitelem linky je telefonní operátor) využívá se modem</a:t>
            </a:r>
          </a:p>
          <a:p>
            <a:r>
              <a:rPr lang="cs-CZ" dirty="0" smtClean="0"/>
              <a:t>dříve se používalo vytáčené připojení, později ISDN a dnes různé varianty DSL</a:t>
            </a:r>
          </a:p>
          <a:p>
            <a:r>
              <a:rPr lang="cs-CZ" dirty="0" smtClean="0"/>
              <a:t>někdy je linka vyhrazena pouze pro datové přenosy</a:t>
            </a:r>
          </a:p>
          <a:p>
            <a:r>
              <a:rPr lang="cs-CZ" dirty="0" smtClean="0"/>
              <a:t>kabelová přípojka bezdrátová datová síť satelitní síť</a:t>
            </a:r>
          </a:p>
          <a:p>
            <a:r>
              <a:rPr lang="cs-CZ" dirty="0" smtClean="0"/>
              <a:t>mobilní telefonní síť</a:t>
            </a:r>
          </a:p>
          <a:p>
            <a:r>
              <a:rPr lang="cs-CZ" dirty="0" smtClean="0"/>
              <a:t>Wi-</a:t>
            </a:r>
            <a:r>
              <a:rPr lang="cs-CZ" dirty="0" err="1" smtClean="0"/>
              <a:t>Fi</a:t>
            </a:r>
            <a:endParaRPr lang="cs-CZ" dirty="0" smtClean="0"/>
          </a:p>
          <a:p>
            <a:r>
              <a:rPr lang="cs-CZ" dirty="0" smtClean="0"/>
              <a:t>pomocí elektrické rozvodné sítě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Česká republika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listopadu 2008 mělo připojení k internetu 32% domácností a na jaře 2009 mělo přes 90% domácích počítačů v ČR možnost připojit se k Internetu</a:t>
            </a:r>
          </a:p>
          <a:p>
            <a:r>
              <a:rPr lang="cs-CZ" dirty="0" smtClean="0"/>
              <a:t>Nejrozšířenějším typem připojení v domácnostech bylo bezdrátové (36%), nejčastěji realizované technologií Wi-</a:t>
            </a:r>
            <a:r>
              <a:rPr lang="cs-CZ" dirty="0" err="1" smtClean="0"/>
              <a:t>Fi</a:t>
            </a:r>
            <a:r>
              <a:rPr lang="cs-CZ" dirty="0" smtClean="0"/>
              <a:t>,</a:t>
            </a:r>
            <a:r>
              <a:rPr lang="cs-CZ" baseline="30000" dirty="0" smtClean="0"/>
              <a:t> </a:t>
            </a:r>
            <a:r>
              <a:rPr lang="cs-CZ" dirty="0" smtClean="0"/>
              <a:t>následované pevnou telefonní linkou s ADSL (25%) a po kabelu (23%)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Konec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Black\Desktop\Internet_map_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38222"/>
            <a:ext cx="9144000" cy="75962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Internet jsou volně propojené počítačové sítě, které spojují jeho jednotlivé síťové uzly. Uzlem může být počítač, ale i specializované zařízení. Každý počítač připojený k internetu má v rámci protokolu TCP/IP svoji IP adresu. Pro snadnější zapamatování se místo IP adres používají doménová jména (www.</a:t>
            </a:r>
            <a:r>
              <a:rPr lang="cs-CZ" dirty="0" err="1" smtClean="0"/>
              <a:t>hp.cz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Obecné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Internet je celosvětový systém navzájem propojených počítačových sítí, ve kterých mezi sebou počítače komunikují pomocí protokolu TCP/IP. Společným cílem všech lidí využívajících Internet je bezproblémová komunikace (výměna dat)</a:t>
            </a:r>
          </a:p>
          <a:p>
            <a:r>
              <a:rPr lang="cs-CZ" dirty="0" smtClean="0"/>
              <a:t>Poskytuje řadu služeb (WWW)</a:t>
            </a:r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 roce 1969 byla zprovozněna síť ARPANET se 4 uzly, které představovaly univerzitní počítače v různých částech USA. Síť byla decentralizovaná, takže neměla žádné snadno zničitelné centrum a používala pro přenos dat přepojování paketů (data putují v síti po malých samostatných částech, které jsou směrovány do cíle jednotlivými uzly sítě). Od té doby se počet připojených počítačů i uživatelů neustále čím dále tím rychleji zvyšuje</a:t>
            </a:r>
            <a:endParaRPr lang="cs-CZ" sz="2400" dirty="0"/>
          </a:p>
        </p:txBody>
      </p:sp>
      <p:pic>
        <p:nvPicPr>
          <p:cNvPr id="7170" name="Picture 2" descr="C:\Users\Black\Desktop\over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500570"/>
            <a:ext cx="3143240" cy="23574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Black\Desktop\19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058150" cy="4962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Black\Desktop\arpanet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372466" cy="55165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Black\Desktop\arpanet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8172490" cy="55039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Black\Desktop\internet_time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55" y="0"/>
            <a:ext cx="914965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587041A6B7EF7418DC6B96EA81FFA86" ma:contentTypeVersion="1" ma:contentTypeDescription="Vytvoří nový dokument" ma:contentTypeScope="" ma:versionID="46681582010ff8fa9714711223659ee0">
  <xsd:schema xmlns:xsd="http://www.w3.org/2001/XMLSchema" xmlns:xs="http://www.w3.org/2001/XMLSchema" xmlns:p="http://schemas.microsoft.com/office/2006/metadata/properties" xmlns:ns2="739c032b-a5be-4b43-b007-0b056e5ef5b0" targetNamespace="http://schemas.microsoft.com/office/2006/metadata/properties" ma:root="true" ma:fieldsID="5f670596faa504749097f9c31e0ae072" ns2:_="">
    <xsd:import namespace="739c032b-a5be-4b43-b007-0b056e5ef5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c032b-a5be-4b43-b007-0b056e5ef5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9c032b-a5be-4b43-b007-0b056e5ef5b0">2QZ4H56NJ3VP-2-10</_dlc_DocId>
    <_dlc_DocIdUrl xmlns="739c032b-a5be-4b43-b007-0b056e5ef5b0">
      <Url>https://sharepoint.postupicka.cz/_layouts/DocIdRedir.aspx?ID=2QZ4H56NJ3VP-2-10</Url>
      <Description>2QZ4H56NJ3VP-2-10</Description>
    </_dlc_DocIdUrl>
  </documentManagement>
</p:properties>
</file>

<file path=customXml/itemProps1.xml><?xml version="1.0" encoding="utf-8"?>
<ds:datastoreItem xmlns:ds="http://schemas.openxmlformats.org/officeDocument/2006/customXml" ds:itemID="{95A08884-A8B6-490F-89B9-C5CE6B922F56}"/>
</file>

<file path=customXml/itemProps2.xml><?xml version="1.0" encoding="utf-8"?>
<ds:datastoreItem xmlns:ds="http://schemas.openxmlformats.org/officeDocument/2006/customXml" ds:itemID="{42110AC6-79E0-45E4-8E2E-14D7476970F4}"/>
</file>

<file path=customXml/itemProps3.xml><?xml version="1.0" encoding="utf-8"?>
<ds:datastoreItem xmlns:ds="http://schemas.openxmlformats.org/officeDocument/2006/customXml" ds:itemID="{D60598F8-DEBB-432A-A38D-9844260EC8DD}"/>
</file>

<file path=customXml/itemProps4.xml><?xml version="1.0" encoding="utf-8"?>
<ds:datastoreItem xmlns:ds="http://schemas.openxmlformats.org/officeDocument/2006/customXml" ds:itemID="{243127DB-C699-4747-9C30-E36D244CD3DE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541</Words>
  <Application>Microsoft Office PowerPoint</Application>
  <PresentationFormat>Předvádění na obrazovce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Tok</vt:lpstr>
      <vt:lpstr>Internet</vt:lpstr>
      <vt:lpstr>Prezentace aplikace PowerPoint</vt:lpstr>
      <vt:lpstr>Charakteristika</vt:lpstr>
      <vt:lpstr>Obecné informace</vt:lpstr>
      <vt:lpstr>Historie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služby Internetu</vt:lpstr>
      <vt:lpstr>Internetové prohlížeče</vt:lpstr>
      <vt:lpstr>Prezentace aplikace PowerPoint</vt:lpstr>
      <vt:lpstr>Způsoby připojení k Internetu </vt:lpstr>
      <vt:lpstr>Česká republika</vt:lpstr>
      <vt:lpstr>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</dc:title>
  <dc:creator>Black</dc:creator>
  <cp:lastModifiedBy>Administrator</cp:lastModifiedBy>
  <cp:revision>6</cp:revision>
  <dcterms:created xsi:type="dcterms:W3CDTF">2010-12-08T22:08:12Z</dcterms:created>
  <dcterms:modified xsi:type="dcterms:W3CDTF">2010-12-09T08:25:02Z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0x0101008587041A6B7EF7418DC6B96EA81FFA86</vt:lpwstr>
  </property>
  <property fmtid="{D5CDD505-2E9C-101B-9397-08002B2CF9AE}" pid="3" name="_dlc_DocIdItemGuid">
    <vt:lpwstr>edd09a87-3355-4bc9-bd49-15b100e47ec7</vt:lpwstr>
  </property>
</Properties>
</file>