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004A9-1314-4678-9FA8-78268EDCEEC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0271B-05B8-4776-9A7F-7C90924AB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30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http://cz.jirous.com/vypocet-wifi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0271B-05B8-4776-9A7F-7C90924AB64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52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09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0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96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68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4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0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5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4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20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71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6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630D4-26E7-42D3-BE99-8C9380DE8A5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AD9EF-5A0B-4D7A-AFCC-A635317A3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65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Bezdrátové síťové prvky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50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POVINNĚ – dodržovat </a:t>
            </a:r>
            <a:r>
              <a:rPr lang="cs-CZ" dirty="0" err="1" smtClean="0"/>
              <a:t>regulatory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– tedy nastavení rádia na zákony konkrétní země !!!!</a:t>
            </a:r>
          </a:p>
          <a:p>
            <a:r>
              <a:rPr lang="cs-CZ" dirty="0" smtClean="0"/>
              <a:t>Před připojením zařízení si udělat analýzu okolních bezdrátových sítí. Je nutné nasadit na frekvenci, která nebude interferovat s okolními WIFI sítěmi</a:t>
            </a:r>
          </a:p>
          <a:p>
            <a:r>
              <a:rPr lang="cs-CZ" dirty="0" smtClean="0"/>
              <a:t>Používat co nejvyšší úroveň zabezpečení a šifrování, pokud se síť vysílá do vnějšího okolí.</a:t>
            </a:r>
          </a:p>
          <a:p>
            <a:r>
              <a:rPr lang="cs-CZ" dirty="0" smtClean="0"/>
              <a:t>Regulovat sílu vyzařování rádia (nesmí se překročit norma)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77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Výrobci WIFI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Výrobci čipů</a:t>
            </a:r>
          </a:p>
          <a:p>
            <a:pPr lvl="1"/>
            <a:r>
              <a:rPr lang="cs-CZ" dirty="0" err="1" smtClean="0"/>
              <a:t>Atheros</a:t>
            </a:r>
            <a:endParaRPr lang="cs-CZ" dirty="0" smtClean="0"/>
          </a:p>
          <a:p>
            <a:pPr lvl="1"/>
            <a:r>
              <a:rPr lang="cs-CZ" dirty="0" err="1" smtClean="0"/>
              <a:t>Broadcom</a:t>
            </a:r>
            <a:endParaRPr lang="cs-CZ" dirty="0" smtClean="0"/>
          </a:p>
          <a:p>
            <a:pPr lvl="1"/>
            <a:r>
              <a:rPr lang="cs-CZ" dirty="0" smtClean="0"/>
              <a:t>Intel</a:t>
            </a:r>
          </a:p>
          <a:p>
            <a:r>
              <a:rPr lang="cs-CZ" dirty="0" smtClean="0"/>
              <a:t>Výrobci bezdrátových řešení</a:t>
            </a:r>
          </a:p>
          <a:p>
            <a:pPr lvl="1"/>
            <a:r>
              <a:rPr lang="cs-CZ" dirty="0" err="1" smtClean="0"/>
              <a:t>Enterprise</a:t>
            </a:r>
            <a:r>
              <a:rPr lang="cs-CZ" dirty="0" smtClean="0"/>
              <a:t> sféra: (centrálně řízená řešení, velké instalace)</a:t>
            </a:r>
          </a:p>
          <a:p>
            <a:pPr lvl="2"/>
            <a:r>
              <a:rPr lang="cs-CZ" dirty="0" smtClean="0"/>
              <a:t>ARUBA</a:t>
            </a:r>
          </a:p>
          <a:p>
            <a:pPr lvl="2"/>
            <a:r>
              <a:rPr lang="cs-CZ" dirty="0" smtClean="0"/>
              <a:t>RUCKUS</a:t>
            </a:r>
          </a:p>
          <a:p>
            <a:pPr lvl="2"/>
            <a:r>
              <a:rPr lang="cs-CZ" dirty="0" smtClean="0"/>
              <a:t>HP</a:t>
            </a:r>
          </a:p>
          <a:p>
            <a:pPr lvl="2"/>
            <a:r>
              <a:rPr lang="cs-CZ" dirty="0" smtClean="0"/>
              <a:t>MERU</a:t>
            </a:r>
          </a:p>
          <a:p>
            <a:pPr lvl="2"/>
            <a:r>
              <a:rPr lang="cs-CZ" dirty="0" smtClean="0"/>
              <a:t>Motorola</a:t>
            </a:r>
          </a:p>
          <a:p>
            <a:pPr lvl="2"/>
            <a:r>
              <a:rPr lang="cs-CZ" dirty="0" smtClean="0"/>
              <a:t>Cisco</a:t>
            </a:r>
          </a:p>
          <a:p>
            <a:pPr lvl="1"/>
            <a:r>
              <a:rPr lang="cs-CZ" dirty="0" smtClean="0"/>
              <a:t>Malá řešení (malá, regionální řešení, centrálně řízená i lokální)</a:t>
            </a:r>
          </a:p>
          <a:p>
            <a:pPr lvl="2"/>
            <a:r>
              <a:rPr lang="cs-CZ" dirty="0" err="1" smtClean="0"/>
              <a:t>Mikrotik</a:t>
            </a:r>
            <a:endParaRPr lang="cs-CZ" dirty="0" smtClean="0"/>
          </a:p>
          <a:p>
            <a:pPr lvl="2"/>
            <a:r>
              <a:rPr lang="cs-CZ" dirty="0" err="1" smtClean="0"/>
              <a:t>Ubiquiti</a:t>
            </a:r>
            <a:endParaRPr lang="cs-CZ" dirty="0" smtClean="0"/>
          </a:p>
          <a:p>
            <a:pPr lvl="1"/>
            <a:r>
              <a:rPr lang="cs-CZ" dirty="0" smtClean="0"/>
              <a:t>Řešení pro domácnosti: (izolovaná AP, obvykle kombinovaná s dalšími zařízeními)</a:t>
            </a:r>
          </a:p>
          <a:p>
            <a:pPr lvl="2"/>
            <a:r>
              <a:rPr lang="cs-CZ" dirty="0" err="1" smtClean="0"/>
              <a:t>Asus</a:t>
            </a:r>
            <a:endParaRPr lang="cs-CZ" dirty="0" smtClean="0"/>
          </a:p>
          <a:p>
            <a:pPr lvl="2"/>
            <a:r>
              <a:rPr lang="cs-CZ" dirty="0" smtClean="0"/>
              <a:t>TP-Link</a:t>
            </a:r>
          </a:p>
          <a:p>
            <a:pPr lvl="2"/>
            <a:r>
              <a:rPr lang="cs-CZ" dirty="0" smtClean="0"/>
              <a:t>D-Link</a:t>
            </a:r>
          </a:p>
          <a:p>
            <a:pPr lvl="2"/>
            <a:r>
              <a:rPr lang="cs-CZ" dirty="0" smtClean="0"/>
              <a:t>SMC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49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150" y="404664"/>
            <a:ext cx="5043463" cy="5747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Čárový popisek 1 3"/>
          <p:cNvSpPr/>
          <p:nvPr/>
        </p:nvSpPr>
        <p:spPr>
          <a:xfrm>
            <a:off x="6493008" y="406108"/>
            <a:ext cx="1580869" cy="720080"/>
          </a:xfrm>
          <a:prstGeom prst="borderCallout1">
            <a:avLst>
              <a:gd name="adj1" fmla="val 48135"/>
              <a:gd name="adj2" fmla="val -1163"/>
              <a:gd name="adj3" fmla="val 94659"/>
              <a:gd name="adj4" fmla="val -642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Určení rádiového a rychlostního standardu</a:t>
            </a:r>
            <a:endParaRPr lang="cs-CZ" sz="1200" dirty="0"/>
          </a:p>
        </p:txBody>
      </p:sp>
      <p:sp>
        <p:nvSpPr>
          <p:cNvPr id="7" name="Čárový popisek 1 6"/>
          <p:cNvSpPr/>
          <p:nvPr/>
        </p:nvSpPr>
        <p:spPr>
          <a:xfrm>
            <a:off x="6645407" y="1484784"/>
            <a:ext cx="1580869" cy="936104"/>
          </a:xfrm>
          <a:prstGeom prst="borderCallout1">
            <a:avLst>
              <a:gd name="adj1" fmla="val 48135"/>
              <a:gd name="adj2" fmla="val -1163"/>
              <a:gd name="adj3" fmla="val 94659"/>
              <a:gd name="adj4" fmla="val -642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Určení přesné frekvence (zde vyloučení frekvencí, které se nesmí používat)</a:t>
            </a:r>
            <a:endParaRPr lang="cs-CZ" sz="1200" dirty="0"/>
          </a:p>
        </p:txBody>
      </p:sp>
      <p:sp>
        <p:nvSpPr>
          <p:cNvPr id="8" name="Čárový popisek 1 7"/>
          <p:cNvSpPr/>
          <p:nvPr/>
        </p:nvSpPr>
        <p:spPr>
          <a:xfrm>
            <a:off x="6674031" y="4437112"/>
            <a:ext cx="1580869" cy="936104"/>
          </a:xfrm>
          <a:prstGeom prst="borderCallout1">
            <a:avLst>
              <a:gd name="adj1" fmla="val 48135"/>
              <a:gd name="adj2" fmla="val -1163"/>
              <a:gd name="adj3" fmla="val 94659"/>
              <a:gd name="adj4" fmla="val -642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Určení výkonnosti rádia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30557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7101"/>
            <a:ext cx="1485900" cy="1485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4114800" cy="23907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996952"/>
            <a:ext cx="2638425" cy="352425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11560" y="450912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Ukázky WIFI AP a WIFI antén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68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bezdrátové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Používají alespoň v jedné své části přenos prostřednictvím vzduchu</a:t>
            </a:r>
          </a:p>
          <a:p>
            <a:r>
              <a:rPr lang="cs-CZ" dirty="0" smtClean="0"/>
              <a:t>Jejich fungování je striktně upraveno pomocí zákonů</a:t>
            </a:r>
          </a:p>
          <a:p>
            <a:r>
              <a:rPr lang="cs-CZ" dirty="0" smtClean="0"/>
              <a:t>Pro počítačové sítě se především používají rádiová zařízení</a:t>
            </a:r>
          </a:p>
          <a:p>
            <a:r>
              <a:rPr lang="cs-CZ" dirty="0" smtClean="0"/>
              <a:t>Lze se však setkat i s bezdrátovým optickým přenosem (laser)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40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Bezdrátové sítě -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Podle určení:</a:t>
            </a:r>
          </a:p>
          <a:p>
            <a:pPr lvl="1"/>
            <a:r>
              <a:rPr lang="cs-CZ" dirty="0" smtClean="0"/>
              <a:t>WPAN – </a:t>
            </a:r>
            <a:r>
              <a:rPr lang="cs-CZ" dirty="0" err="1" smtClean="0"/>
              <a:t>Wireless</a:t>
            </a:r>
            <a:r>
              <a:rPr lang="cs-CZ" dirty="0" smtClean="0"/>
              <a:t> PAN – spojení dvou, nebo více zařízení na ultrakrátké vzdálenosti (typicky např. </a:t>
            </a:r>
            <a:r>
              <a:rPr lang="cs-CZ" dirty="0" err="1" smtClean="0"/>
              <a:t>InfraRed</a:t>
            </a:r>
            <a:r>
              <a:rPr lang="cs-CZ" dirty="0" smtClean="0"/>
              <a:t>, nebo </a:t>
            </a:r>
            <a:r>
              <a:rPr lang="cs-CZ" dirty="0" err="1" smtClean="0"/>
              <a:t>Bluetooth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WLAN – </a:t>
            </a:r>
            <a:r>
              <a:rPr lang="cs-CZ" dirty="0" err="1" smtClean="0"/>
              <a:t>Wireless</a:t>
            </a:r>
            <a:r>
              <a:rPr lang="cs-CZ" dirty="0" smtClean="0"/>
              <a:t> LAN – bezdrátová privátní síť</a:t>
            </a:r>
          </a:p>
          <a:p>
            <a:pPr lvl="1"/>
            <a:r>
              <a:rPr lang="cs-CZ" dirty="0" smtClean="0"/>
              <a:t>WWAN – </a:t>
            </a:r>
            <a:r>
              <a:rPr lang="cs-CZ" dirty="0" err="1" smtClean="0"/>
              <a:t>Wireless</a:t>
            </a:r>
            <a:r>
              <a:rPr lang="cs-CZ" dirty="0" smtClean="0"/>
              <a:t> WAN – bezdrátová veřejná síť, nebo síť na dlouhé vzdálenosti</a:t>
            </a:r>
          </a:p>
          <a:p>
            <a:r>
              <a:rPr lang="cs-CZ" dirty="0" smtClean="0"/>
              <a:t>Podle institucí:</a:t>
            </a:r>
          </a:p>
          <a:p>
            <a:pPr lvl="1"/>
            <a:r>
              <a:rPr lang="cs-CZ" dirty="0" smtClean="0"/>
              <a:t>Komerční (mobilní sítě, komerční poskytovatelé)</a:t>
            </a:r>
          </a:p>
          <a:p>
            <a:pPr lvl="1"/>
            <a:r>
              <a:rPr lang="cs-CZ" dirty="0" smtClean="0"/>
              <a:t>Veřejné (WIFI, </a:t>
            </a:r>
            <a:r>
              <a:rPr lang="cs-CZ" dirty="0" err="1" smtClean="0"/>
              <a:t>Bluetooth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Státní (specifické sítě např. letecké radary, záchranné systémy, řízení dopravy atd.)</a:t>
            </a:r>
          </a:p>
        </p:txBody>
      </p:sp>
    </p:spTree>
    <p:extLst>
      <p:ext uri="{BB962C8B-B14F-4D97-AF65-F5344CB8AC3E}">
        <p14:creationId xmlns:p14="http://schemas.microsoft.com/office/powerpoint/2010/main" val="360405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bezdrátových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Spadají do kompetence Českého telekomunikačního úřadu</a:t>
            </a:r>
          </a:p>
          <a:p>
            <a:r>
              <a:rPr lang="cs-CZ" dirty="0" smtClean="0"/>
              <a:t>Některé  typy bezdrátových sítí jsou vystaveny na tzv. generální licenci</a:t>
            </a:r>
          </a:p>
          <a:p>
            <a:r>
              <a:rPr lang="cs-CZ" dirty="0" smtClean="0"/>
              <a:t>U některých typů se o licenci k provozování musí speciálně žádat</a:t>
            </a:r>
          </a:p>
          <a:p>
            <a:r>
              <a:rPr lang="cs-CZ" dirty="0" smtClean="0"/>
              <a:t>ČTÚ je i kontrolním orgánem a smí vyměřovat pokuty, či jednostranně odebírat přidělené licence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5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WIFI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WIFI je dnes nejrozšířenějším veřejným bezdrátovým standardem</a:t>
            </a:r>
          </a:p>
          <a:p>
            <a:r>
              <a:rPr lang="cs-CZ" dirty="0" smtClean="0"/>
              <a:t>Standard se nazývá 802.11 a byl publikován v roce 1997 organizací IEEE</a:t>
            </a:r>
          </a:p>
          <a:p>
            <a:r>
              <a:rPr lang="cs-CZ" dirty="0" smtClean="0"/>
              <a:t>Dnes je z 802.11 odvozeno několik různých forem WIFI sítí.</a:t>
            </a:r>
          </a:p>
          <a:p>
            <a:r>
              <a:rPr lang="cs-CZ" dirty="0" smtClean="0"/>
              <a:t>WIFI je jednak řízeno standardem 802.11, ale má své standardy i národních legislativách</a:t>
            </a:r>
          </a:p>
          <a:p>
            <a:r>
              <a:rPr lang="cs-CZ" dirty="0" smtClean="0"/>
              <a:t>U nás se předpis pro tento typ sítě jmenuje: Generální licence pro Wi-Fi pásma a má charakter Opatření obecné povahy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46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Síťové prvky pro WIFI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Access point </a:t>
            </a:r>
            <a:r>
              <a:rPr lang="cs-CZ" dirty="0" smtClean="0"/>
              <a:t>– aktivní část, vlastní vysílací jednotka, je to napájený komponent. Rádiové vyzařování je realizováno prostřednictvím antény, </a:t>
            </a:r>
            <a:r>
              <a:rPr lang="cs-CZ" dirty="0" err="1" smtClean="0"/>
              <a:t>access</a:t>
            </a:r>
            <a:r>
              <a:rPr lang="cs-CZ" dirty="0" smtClean="0"/>
              <a:t> point provede zakódování do formátu rádiového přenosu</a:t>
            </a:r>
          </a:p>
          <a:p>
            <a:r>
              <a:rPr lang="cs-CZ" b="1" dirty="0" smtClean="0"/>
              <a:t>Anténa</a:t>
            </a:r>
            <a:r>
              <a:rPr lang="cs-CZ" dirty="0" smtClean="0"/>
              <a:t> – pasivní část, stará se o převzetí rádiového signálu od AP a provádí přenos do vnějšího prostoru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43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WIFI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Výkon rádia – měří se v </a:t>
            </a:r>
            <a:r>
              <a:rPr lang="cs-CZ" dirty="0" err="1" smtClean="0"/>
              <a:t>mW</a:t>
            </a:r>
            <a:r>
              <a:rPr lang="cs-CZ" dirty="0" smtClean="0"/>
              <a:t>, nebo </a:t>
            </a:r>
            <a:r>
              <a:rPr lang="cs-CZ" dirty="0" err="1" smtClean="0"/>
              <a:t>dBi</a:t>
            </a:r>
            <a:r>
              <a:rPr lang="cs-CZ" dirty="0" smtClean="0"/>
              <a:t>, pozor na předpisy, max. výkon rádia u nás je 20dBi.</a:t>
            </a:r>
          </a:p>
          <a:p>
            <a:r>
              <a:rPr lang="cs-CZ" dirty="0" smtClean="0"/>
              <a:t>Typ antény – směrová, sektorová, všesměrová</a:t>
            </a:r>
          </a:p>
          <a:p>
            <a:r>
              <a:rPr lang="cs-CZ" dirty="0" smtClean="0"/>
              <a:t>Polarizace antény – vertikální, horizontální</a:t>
            </a:r>
          </a:p>
          <a:p>
            <a:r>
              <a:rPr lang="cs-CZ" dirty="0" smtClean="0"/>
              <a:t>Frekvence – pásmo 2,4 a 5Ghz</a:t>
            </a:r>
          </a:p>
          <a:p>
            <a:r>
              <a:rPr lang="cs-CZ" dirty="0" smtClean="0"/>
              <a:t>Kanály – konkrétní určení frekvence v pásmu 2,4Ghz, nebo 5Ghz</a:t>
            </a:r>
          </a:p>
          <a:p>
            <a:r>
              <a:rPr lang="cs-CZ" dirty="0" smtClean="0"/>
              <a:t>Rychlostní standard – z normy 802.11 – typy </a:t>
            </a:r>
            <a:r>
              <a:rPr lang="cs-CZ" dirty="0" err="1" smtClean="0"/>
              <a:t>a,b,g,n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397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WIFI standardy rychlostí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802.11b – v pásmu 2,4Ghz, rychlost 11Mbit/s</a:t>
            </a:r>
          </a:p>
          <a:p>
            <a:r>
              <a:rPr lang="cs-CZ" dirty="0" smtClean="0"/>
              <a:t>802.11g – v pásmu 2,4Ghz, rychlost 54Mbit/s</a:t>
            </a:r>
          </a:p>
          <a:p>
            <a:r>
              <a:rPr lang="cs-CZ" dirty="0" smtClean="0"/>
              <a:t>802.11a – v pásmu 5Ghz, rychlost 54Mbit/s, nebo až 155Mbit/s (nefunguje s běžnými klienty, ale jen pro AP vs. AP)</a:t>
            </a:r>
          </a:p>
          <a:p>
            <a:r>
              <a:rPr lang="cs-CZ" dirty="0" smtClean="0"/>
              <a:t>802.11n – v pásmu 2,4Ghz i v pásmu 5Ghz, rychlost udávají tzv. drafty (dokumenty, které jsou součástí normy 802.11n). Používají speciální antény typu MIMO (</a:t>
            </a:r>
            <a:r>
              <a:rPr lang="cs-CZ" dirty="0" err="1" smtClean="0"/>
              <a:t>Multiple</a:t>
            </a:r>
            <a:r>
              <a:rPr lang="cs-CZ" dirty="0" smtClean="0"/>
              <a:t>-In, </a:t>
            </a:r>
            <a:r>
              <a:rPr lang="cs-CZ" dirty="0" err="1" smtClean="0"/>
              <a:t>Multiple-Out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Draft 1 – 150Mbit/s – 1-3 antény (1 </a:t>
            </a:r>
            <a:r>
              <a:rPr lang="cs-CZ" dirty="0" err="1" smtClean="0"/>
              <a:t>stream</a:t>
            </a:r>
            <a:r>
              <a:rPr lang="cs-CZ" dirty="0" smtClean="0"/>
              <a:t>)</a:t>
            </a:r>
          </a:p>
          <a:p>
            <a:r>
              <a:rPr lang="cs-CZ" dirty="0" smtClean="0"/>
              <a:t>Draft 2 – 300Mbit/s – 3 antény (2 </a:t>
            </a:r>
            <a:r>
              <a:rPr lang="cs-CZ" dirty="0" err="1" smtClean="0"/>
              <a:t>streamy</a:t>
            </a:r>
            <a:r>
              <a:rPr lang="cs-CZ" dirty="0" smtClean="0"/>
              <a:t>)</a:t>
            </a:r>
          </a:p>
          <a:p>
            <a:r>
              <a:rPr lang="cs-CZ" dirty="0" smtClean="0"/>
              <a:t>Draft 3 – 450Mbit/s – 3 antény (3 </a:t>
            </a:r>
            <a:r>
              <a:rPr lang="cs-CZ" dirty="0" err="1" smtClean="0"/>
              <a:t>streamy</a:t>
            </a:r>
            <a:r>
              <a:rPr lang="cs-CZ" dirty="0" smtClean="0"/>
              <a:t>)</a:t>
            </a:r>
          </a:p>
          <a:p>
            <a:r>
              <a:rPr lang="cs-CZ" dirty="0" smtClean="0"/>
              <a:t>Draft 4 – 600Mbit/s – 3 antény (4 </a:t>
            </a:r>
            <a:r>
              <a:rPr lang="cs-CZ" dirty="0" err="1" smtClean="0"/>
              <a:t>streamy</a:t>
            </a:r>
            <a:r>
              <a:rPr lang="cs-CZ" dirty="0" smtClean="0"/>
              <a:t>) – zatím ne moc obvyklé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8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WIFI – způsoby připojení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Public – veřejné sítě bez zabezpečení a šifrování</a:t>
            </a:r>
          </a:p>
          <a:p>
            <a:endParaRPr lang="cs-CZ" dirty="0" smtClean="0"/>
          </a:p>
          <a:p>
            <a:r>
              <a:rPr lang="cs-CZ" dirty="0" smtClean="0"/>
              <a:t>Se šifrováním</a:t>
            </a:r>
          </a:p>
          <a:p>
            <a:pPr lvl="1"/>
            <a:r>
              <a:rPr lang="cs-CZ" dirty="0" smtClean="0"/>
              <a:t>Pomocí PSK – </a:t>
            </a:r>
            <a:r>
              <a:rPr lang="cs-CZ" dirty="0" err="1" smtClean="0"/>
              <a:t>preshared</a:t>
            </a:r>
            <a:r>
              <a:rPr lang="cs-CZ" dirty="0" smtClean="0"/>
              <a:t> klíče</a:t>
            </a:r>
          </a:p>
          <a:p>
            <a:pPr lvl="1"/>
            <a:r>
              <a:rPr lang="cs-CZ" dirty="0" smtClean="0"/>
              <a:t>Pomocí dynamického klíče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Šifrovací standardy:</a:t>
            </a:r>
          </a:p>
          <a:p>
            <a:pPr lvl="1"/>
            <a:r>
              <a:rPr lang="cs-CZ" dirty="0" smtClean="0"/>
              <a:t>WEP – 64-128bitů, je reversibilní (nepoužívat)</a:t>
            </a:r>
          </a:p>
          <a:p>
            <a:pPr lvl="1"/>
            <a:r>
              <a:rPr lang="cs-CZ" dirty="0" smtClean="0"/>
              <a:t>WPA/TKIP – je vylepšená verze WEP, shodně snadno prolomitelná</a:t>
            </a:r>
          </a:p>
          <a:p>
            <a:pPr lvl="1"/>
            <a:r>
              <a:rPr lang="cs-CZ" dirty="0" smtClean="0"/>
              <a:t>WPA2/AES – 256bitové asymetrické šifrování, prolomitelné, ale obtížně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Nejlepší metodou zabezpečení je dynamický klíč (mění se v určité periodě) na standardu WPA2/AES</a:t>
            </a:r>
          </a:p>
          <a:p>
            <a:endParaRPr lang="cs-CZ" dirty="0" smtClean="0"/>
          </a:p>
          <a:p>
            <a:r>
              <a:rPr lang="cs-CZ" dirty="0" smtClean="0"/>
              <a:t>Ověřovat lze WIFI klienta buď:</a:t>
            </a:r>
          </a:p>
          <a:p>
            <a:pPr lvl="1"/>
            <a:r>
              <a:rPr lang="cs-CZ" dirty="0" err="1" smtClean="0"/>
              <a:t>Preshared</a:t>
            </a:r>
            <a:r>
              <a:rPr lang="cs-CZ" dirty="0" smtClean="0"/>
              <a:t> klíčem</a:t>
            </a:r>
          </a:p>
          <a:p>
            <a:pPr lvl="1"/>
            <a:r>
              <a:rPr lang="cs-CZ" dirty="0" smtClean="0"/>
              <a:t>Standardem 802.1X, pomocí protokolů EAP, EAP-MD5, nebo MSCHAPv2</a:t>
            </a:r>
          </a:p>
          <a:p>
            <a:pPr lvl="1"/>
            <a:r>
              <a:rPr lang="cs-CZ" dirty="0" smtClean="0"/>
              <a:t>Pomocí MAC adres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0543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2QZ4H56NJ3VP-63-2028</_dlc_DocId>
    <_dlc_DocIdUrl xmlns="739c032b-a5be-4b43-b007-0b056e5ef5b0">
      <Url>https://www1/seminar4/_layouts/DocIdRedir.aspx?ID=2QZ4H56NJ3VP-63-2028</Url>
      <Description>2QZ4H56NJ3VP-63-2028</Description>
    </_dlc_DocIdUrl>
  </documentManagement>
</p:properties>
</file>

<file path=customXml/itemProps1.xml><?xml version="1.0" encoding="utf-8"?>
<ds:datastoreItem xmlns:ds="http://schemas.openxmlformats.org/officeDocument/2006/customXml" ds:itemID="{814F048E-B29B-4FEF-9ECF-6860BD9D5E3F}"/>
</file>

<file path=customXml/itemProps2.xml><?xml version="1.0" encoding="utf-8"?>
<ds:datastoreItem xmlns:ds="http://schemas.openxmlformats.org/officeDocument/2006/customXml" ds:itemID="{F27A6D52-E76B-4169-8485-159593A45971}"/>
</file>

<file path=customXml/itemProps3.xml><?xml version="1.0" encoding="utf-8"?>
<ds:datastoreItem xmlns:ds="http://schemas.openxmlformats.org/officeDocument/2006/customXml" ds:itemID="{BD24AF49-790D-4CBD-8B36-B90C73214828}"/>
</file>

<file path=customXml/itemProps4.xml><?xml version="1.0" encoding="utf-8"?>
<ds:datastoreItem xmlns:ds="http://schemas.openxmlformats.org/officeDocument/2006/customXml" ds:itemID="{3282A740-E079-4BAC-975E-B8E93C4A40A6}"/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734</Words>
  <Application>Microsoft Office PowerPoint</Application>
  <PresentationFormat>Předvádění na obrazovce (4:3)</PresentationFormat>
  <Paragraphs>95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Bezdrátové síťové prvky</vt:lpstr>
      <vt:lpstr>Co jsou bezdrátové prvky</vt:lpstr>
      <vt:lpstr>Bezdrátové sítě - dělení</vt:lpstr>
      <vt:lpstr>Regulace bezdrátových sítí</vt:lpstr>
      <vt:lpstr>WIFI</vt:lpstr>
      <vt:lpstr>Síťové prvky pro WIFI</vt:lpstr>
      <vt:lpstr>WIFI parametry</vt:lpstr>
      <vt:lpstr>WIFI standardy rychlostí</vt:lpstr>
      <vt:lpstr>WIFI – způsoby připojení</vt:lpstr>
      <vt:lpstr>Doporučení</vt:lpstr>
      <vt:lpstr>Výrobci WIFI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Bezdrátové síťové prvky</dc:title>
  <dc:creator>michawel</dc:creator>
  <cp:lastModifiedBy>michawel</cp:lastModifiedBy>
  <cp:revision>10</cp:revision>
  <dcterms:created xsi:type="dcterms:W3CDTF">2013-03-11T18:13:19Z</dcterms:created>
  <dcterms:modified xsi:type="dcterms:W3CDTF">2013-03-11T19:56:58Z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715fc0be-9abe-4cfc-b52a-f01bced0cfaf</vt:lpwstr>
  </property>
</Properties>
</file>