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6" r:id="rId9"/>
    <p:sldId id="261" r:id="rId10"/>
    <p:sldId id="267" r:id="rId11"/>
    <p:sldId id="268" r:id="rId12"/>
    <p:sldId id="269" r:id="rId13"/>
    <p:sldId id="262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7810F-C135-4885-AA9D-942D5D320A1A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A4937-35BF-4FE4-BBE6-B1A69E59B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Škodlivé záření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v atmosféře pohlcováno nebo rozptylováno. Pevné částice a meteority, které proniknou do zemské atmosféry z kosmu, se třením v atmosféře zahřejí tak silně, že shoří.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A4937-35BF-4FE4-BBE6-B1A69E59BE9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76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Rak – (23°26´ </a:t>
            </a:r>
            <a:r>
              <a:rPr lang="cs-CZ" dirty="0" err="1" smtClean="0"/>
              <a:t>s.š</a:t>
            </a:r>
            <a:r>
              <a:rPr lang="cs-CZ" dirty="0" smtClean="0"/>
              <a:t>.)</a:t>
            </a:r>
          </a:p>
          <a:p>
            <a:r>
              <a:rPr lang="cs-CZ" dirty="0" smtClean="0"/>
              <a:t>Kozoroh – (23°26´ </a:t>
            </a:r>
            <a:r>
              <a:rPr lang="cs-CZ" dirty="0" err="1" smtClean="0"/>
              <a:t>j.š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A4937-35BF-4FE4-BBE6-B1A69E59BE9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81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9D44A1-E5A8-4B8D-8CCC-E3DD00160466}" type="datetimeFigureOut">
              <a:rPr lang="cs-CZ" smtClean="0"/>
              <a:t>21.10.2012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97CEE5-D5C2-4D34-9A88-1B7CF6C8455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Atmosféra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7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Mírný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velká </a:t>
            </a:r>
            <a:r>
              <a:rPr lang="cs-CZ" sz="2800" dirty="0"/>
              <a:t>proměnlivost </a:t>
            </a:r>
            <a:r>
              <a:rPr lang="cs-CZ" sz="2800" dirty="0" smtClean="0"/>
              <a:t>počasí</a:t>
            </a:r>
          </a:p>
          <a:p>
            <a:r>
              <a:rPr lang="cs-CZ" sz="2800" dirty="0" smtClean="0"/>
              <a:t>čtyři </a:t>
            </a:r>
            <a:r>
              <a:rPr lang="cs-CZ" sz="2800" dirty="0"/>
              <a:t>roční </a:t>
            </a:r>
            <a:r>
              <a:rPr lang="cs-CZ" sz="2800" dirty="0" smtClean="0"/>
              <a:t>období</a:t>
            </a:r>
          </a:p>
          <a:p>
            <a:r>
              <a:rPr lang="cs-CZ" sz="2800" dirty="0" smtClean="0"/>
              <a:t>srážky </a:t>
            </a:r>
            <a:r>
              <a:rPr lang="cs-CZ" sz="2800" dirty="0"/>
              <a:t>závislé na vzdálenosti od </a:t>
            </a:r>
            <a:r>
              <a:rPr lang="cs-CZ" sz="2800" dirty="0" smtClean="0"/>
              <a:t>oceánu</a:t>
            </a:r>
            <a:endParaRPr lang="cs-CZ" dirty="0" smtClean="0"/>
          </a:p>
          <a:p>
            <a:r>
              <a:rPr lang="cs-CZ" sz="2800" dirty="0" smtClean="0"/>
              <a:t>oceánské </a:t>
            </a:r>
            <a:r>
              <a:rPr lang="cs-CZ" sz="2800" dirty="0"/>
              <a:t>podnebí –zima mírná, léto </a:t>
            </a:r>
            <a:r>
              <a:rPr lang="cs-CZ" sz="2800" dirty="0" smtClean="0"/>
              <a:t>chladné</a:t>
            </a:r>
          </a:p>
          <a:p>
            <a:r>
              <a:rPr lang="cs-CZ" sz="2800" dirty="0" smtClean="0"/>
              <a:t>kontinentální </a:t>
            </a:r>
            <a:r>
              <a:rPr lang="cs-CZ" sz="2800" dirty="0"/>
              <a:t>podnebí – zima chladná léto teplé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3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Subpolární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</a:t>
            </a:r>
            <a:r>
              <a:rPr lang="cs-CZ" sz="2400" dirty="0"/>
              <a:t>zimě převládá arktický vzduch, v létě polární</a:t>
            </a:r>
          </a:p>
          <a:p>
            <a:r>
              <a:rPr lang="cs-CZ" sz="2400" dirty="0" smtClean="0"/>
              <a:t>dlouhá </a:t>
            </a:r>
            <a:r>
              <a:rPr lang="cs-CZ" sz="2400" dirty="0"/>
              <a:t>a studená zima, </a:t>
            </a:r>
            <a:endParaRPr lang="cs-CZ" sz="2400" dirty="0" smtClean="0"/>
          </a:p>
          <a:p>
            <a:r>
              <a:rPr lang="cs-CZ" sz="2400" dirty="0" smtClean="0"/>
              <a:t>krátké </a:t>
            </a:r>
            <a:r>
              <a:rPr lang="cs-CZ" sz="2400" dirty="0"/>
              <a:t>léto, </a:t>
            </a:r>
            <a:endParaRPr lang="cs-CZ" sz="2400" dirty="0" smtClean="0"/>
          </a:p>
          <a:p>
            <a:r>
              <a:rPr lang="cs-CZ" sz="2400" dirty="0" smtClean="0"/>
              <a:t>srážek </a:t>
            </a:r>
            <a:r>
              <a:rPr lang="cs-CZ" sz="2400" dirty="0"/>
              <a:t>málo</a:t>
            </a:r>
          </a:p>
          <a:p>
            <a:r>
              <a:rPr lang="cs-CZ" sz="2400" dirty="0" smtClean="0"/>
              <a:t>střídání </a:t>
            </a:r>
            <a:r>
              <a:rPr lang="cs-CZ" sz="2400" dirty="0"/>
              <a:t>polárního dne a noci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Polární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převládá </a:t>
            </a:r>
            <a:r>
              <a:rPr lang="cs-CZ" sz="2400" dirty="0"/>
              <a:t>arktický (antarktický) vzduch</a:t>
            </a:r>
          </a:p>
          <a:p>
            <a:r>
              <a:rPr lang="cs-CZ" sz="2400" dirty="0" smtClean="0"/>
              <a:t>málo </a:t>
            </a:r>
            <a:r>
              <a:rPr lang="cs-CZ" sz="2400" dirty="0"/>
              <a:t>srážek, velmi nízké teploty</a:t>
            </a:r>
          </a:p>
          <a:p>
            <a:r>
              <a:rPr lang="cs-CZ" sz="2400" dirty="0" smtClean="0"/>
              <a:t>Antarktida </a:t>
            </a:r>
            <a:r>
              <a:rPr lang="cs-CZ" sz="2400" dirty="0"/>
              <a:t>je chladnější (absolutní teplotní minima)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6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52736"/>
            <a:ext cx="3240360" cy="2430270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89312"/>
            <a:ext cx="2664296" cy="19956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180" y="3933055"/>
            <a:ext cx="3434820" cy="289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7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Vytvořil: Zdeněk Trnka, Sexty B</a:t>
            </a:r>
          </a:p>
          <a:p>
            <a:r>
              <a:rPr lang="cs-CZ" dirty="0" smtClean="0"/>
              <a:t>Zdroje: </a:t>
            </a:r>
            <a:r>
              <a:rPr lang="cs-CZ" dirty="0" smtClean="0">
                <a:hlinkClick r:id="rId2"/>
              </a:rPr>
              <a:t>www.wikipedia.cz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04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plynný obal </a:t>
            </a:r>
            <a:r>
              <a:rPr lang="cs-CZ" b="1" dirty="0" smtClean="0"/>
              <a:t>planety, který je s ní spojený silou </a:t>
            </a:r>
            <a:r>
              <a:rPr lang="cs-CZ" b="1" dirty="0"/>
              <a:t>přitažlivosti a rozčleněný do vrstev různých </a:t>
            </a:r>
            <a:r>
              <a:rPr lang="cs-CZ" b="1" dirty="0" smtClean="0"/>
              <a:t>fyzikálních </a:t>
            </a:r>
            <a:r>
              <a:rPr lang="cs-CZ" b="1" dirty="0"/>
              <a:t>a chemických </a:t>
            </a:r>
            <a:r>
              <a:rPr lang="cs-CZ" b="1" dirty="0" smtClean="0"/>
              <a:t>vlastností</a:t>
            </a:r>
          </a:p>
          <a:p>
            <a:r>
              <a:rPr lang="cs-CZ" b="1" dirty="0" smtClean="0"/>
              <a:t>umožňuje život na Zemi – chrání povrch Země před škodlivými složkami slunečního záření, kosmickým zářením a před dopadem pevných částic z kosmu.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3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Dusík – 78,08%</a:t>
            </a:r>
          </a:p>
          <a:p>
            <a:r>
              <a:rPr lang="cs-CZ" dirty="0" smtClean="0"/>
              <a:t>Kyslík – 20,9 %</a:t>
            </a:r>
          </a:p>
          <a:p>
            <a:r>
              <a:rPr lang="cs-CZ" dirty="0" smtClean="0"/>
              <a:t>Argon – 0,9%</a:t>
            </a:r>
          </a:p>
          <a:p>
            <a:r>
              <a:rPr lang="cs-CZ" dirty="0" smtClean="0"/>
              <a:t>CO</a:t>
            </a:r>
            <a:r>
              <a:rPr lang="cs-CZ" baseline="-25000" dirty="0" smtClean="0"/>
              <a:t>2</a:t>
            </a:r>
            <a:r>
              <a:rPr lang="cs-CZ" dirty="0" smtClean="0"/>
              <a:t> – 0,03%</a:t>
            </a:r>
          </a:p>
          <a:p>
            <a:r>
              <a:rPr lang="cs-CZ" dirty="0" smtClean="0"/>
              <a:t>Neon, Helium, Metan, Krypton, Vodík, Xenon, Ozon, Radon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Počasí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Okamžitý stav atmosféry na určitém místě</a:t>
            </a:r>
          </a:p>
          <a:p>
            <a:r>
              <a:rPr lang="cs-CZ" dirty="0" smtClean="0"/>
              <a:t>Dáno stavem všech atmosférických jevů na určitém místě v určitém krátkém časovém úseku</a:t>
            </a:r>
          </a:p>
          <a:p>
            <a:r>
              <a:rPr lang="cs-CZ" dirty="0" smtClean="0"/>
              <a:t>Změny jsou způsobeny především zemskou rotací </a:t>
            </a:r>
          </a:p>
          <a:p>
            <a:r>
              <a:rPr lang="cs-CZ" dirty="0" smtClean="0"/>
              <a:t>Meteorologie – zabývá se studiem fyzikálních procesů v atmosféře.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Neboli klima</a:t>
            </a:r>
          </a:p>
          <a:p>
            <a:r>
              <a:rPr lang="cs-CZ" sz="2800" dirty="0"/>
              <a:t>d</a:t>
            </a:r>
            <a:r>
              <a:rPr lang="cs-CZ" sz="2800" dirty="0" smtClean="0"/>
              <a:t>louhodobý stav počasí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měny probíhají v dlouhodobých intervalech</a:t>
            </a:r>
            <a:endParaRPr lang="cs-CZ" sz="2800" dirty="0"/>
          </a:p>
          <a:p>
            <a:r>
              <a:rPr lang="cs-CZ" sz="2800" dirty="0" smtClean="0"/>
              <a:t>Studiem podnebí – klimatologie</a:t>
            </a:r>
          </a:p>
          <a:p>
            <a:r>
              <a:rPr lang="cs-CZ" sz="2800" dirty="0" smtClean="0"/>
              <a:t>Popisuje se pomocí klimatických prvků (průměry teploty vzduch a průměrné úhrny srážek)</a:t>
            </a:r>
          </a:p>
          <a:p>
            <a:r>
              <a:rPr lang="cs-CZ" sz="2800" dirty="0" smtClean="0"/>
              <a:t>Na zemi rozlišujeme různé podnebné pásy. </a:t>
            </a:r>
            <a:r>
              <a:rPr lang="cs-CZ" sz="2800" dirty="0"/>
              <a:t> </a:t>
            </a:r>
            <a:r>
              <a:rPr lang="cs-CZ" sz="2800" dirty="0" smtClean="0"/>
              <a:t>(Pro </a:t>
            </a:r>
            <a:r>
              <a:rPr lang="cs-CZ" sz="2800" dirty="0"/>
              <a:t>každý pás jsou stanoveny intervaly hodnot základních klimatických prvků </a:t>
            </a:r>
            <a:r>
              <a:rPr lang="cs-CZ" sz="2800" dirty="0" smtClean="0"/>
              <a:t>- teplota</a:t>
            </a:r>
            <a:r>
              <a:rPr lang="cs-CZ" sz="2800" dirty="0"/>
              <a:t>, srážky</a:t>
            </a:r>
            <a:r>
              <a:rPr lang="cs-CZ" sz="2800" dirty="0" smtClean="0"/>
              <a:t>, sluneční svit)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43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Rovníkový </a:t>
            </a:r>
            <a:r>
              <a:rPr lang="cs-CZ" dirty="0" smtClean="0"/>
              <a:t>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řevládá rovníkový vzduch</a:t>
            </a:r>
          </a:p>
          <a:p>
            <a:r>
              <a:rPr lang="cs-CZ" dirty="0" smtClean="0"/>
              <a:t>vysoké </a:t>
            </a:r>
            <a:r>
              <a:rPr lang="cs-CZ" dirty="0" smtClean="0"/>
              <a:t>úhrny </a:t>
            </a:r>
            <a:r>
              <a:rPr lang="cs-CZ" dirty="0" smtClean="0"/>
              <a:t>srážek</a:t>
            </a:r>
          </a:p>
          <a:p>
            <a:r>
              <a:rPr lang="cs-CZ" dirty="0" smtClean="0"/>
              <a:t>vysoké </a:t>
            </a:r>
            <a:r>
              <a:rPr lang="cs-CZ" dirty="0" smtClean="0"/>
              <a:t>teploty a </a:t>
            </a:r>
            <a:r>
              <a:rPr lang="cs-CZ" dirty="0" smtClean="0"/>
              <a:t>malý výkyv teplot</a:t>
            </a:r>
          </a:p>
          <a:p>
            <a:r>
              <a:rPr lang="cs-CZ" dirty="0" smtClean="0"/>
              <a:t>vysoká vlhkost vzduchu</a:t>
            </a:r>
          </a:p>
          <a:p>
            <a:r>
              <a:rPr lang="cs-CZ" dirty="0" smtClean="0"/>
              <a:t>jedno </a:t>
            </a:r>
            <a:r>
              <a:rPr lang="cs-CZ" dirty="0" smtClean="0"/>
              <a:t>roční </a:t>
            </a:r>
            <a:r>
              <a:rPr lang="cs-CZ" dirty="0" smtClean="0"/>
              <a:t>období</a:t>
            </a:r>
          </a:p>
          <a:p>
            <a:r>
              <a:rPr lang="cs-CZ" dirty="0"/>
              <a:t>výskyt v rovníkových oblastech nad pevninou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76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Subrovníkový</a:t>
            </a:r>
            <a:r>
              <a:rPr lang="cs-CZ" dirty="0" smtClean="0"/>
              <a:t>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malé </a:t>
            </a:r>
            <a:r>
              <a:rPr lang="cs-CZ" dirty="0"/>
              <a:t>rozdíly teplot; </a:t>
            </a:r>
            <a:endParaRPr lang="cs-CZ" dirty="0" smtClean="0"/>
          </a:p>
          <a:p>
            <a:r>
              <a:rPr lang="cs-CZ" dirty="0" smtClean="0"/>
              <a:t>střídán </a:t>
            </a:r>
            <a:r>
              <a:rPr lang="cs-CZ" dirty="0"/>
              <a:t>období dešťů a sucha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létě – rovníkový vzduch(bohaté srážky),      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zimě - tropický vzduch (suchý</a:t>
            </a:r>
            <a:r>
              <a:rPr lang="cs-CZ" dirty="0" smtClean="0"/>
              <a:t>)</a:t>
            </a:r>
          </a:p>
          <a:p>
            <a:r>
              <a:rPr lang="cs-CZ" dirty="0"/>
              <a:t>je souvislý, nejvíce vyvinut v monzunových oblastech Asie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0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Tropický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převládá tropický vzduch</a:t>
            </a:r>
          </a:p>
          <a:p>
            <a:r>
              <a:rPr lang="cs-CZ" dirty="0" smtClean="0"/>
              <a:t>srážky </a:t>
            </a:r>
            <a:r>
              <a:rPr lang="cs-CZ" dirty="0"/>
              <a:t>minimální – často pouštní oblasti</a:t>
            </a:r>
          </a:p>
          <a:p>
            <a:r>
              <a:rPr lang="cs-CZ" dirty="0" smtClean="0"/>
              <a:t>velké </a:t>
            </a:r>
            <a:r>
              <a:rPr lang="cs-CZ" dirty="0"/>
              <a:t>rozdíly mezi denními a nočními teplotami světová teplotní maxima</a:t>
            </a:r>
          </a:p>
          <a:p>
            <a:r>
              <a:rPr lang="cs-CZ" dirty="0" smtClean="0"/>
              <a:t>východní </a:t>
            </a:r>
            <a:r>
              <a:rPr lang="cs-CZ" dirty="0"/>
              <a:t>břehy pevnin bývají podstatně vlhčí vlivem větrů vanoucích z moře</a:t>
            </a:r>
          </a:p>
        </p:txBody>
      </p:sp>
    </p:spTree>
    <p:extLst>
      <p:ext uri="{BB962C8B-B14F-4D97-AF65-F5344CB8AC3E}">
        <p14:creationId xmlns:p14="http://schemas.microsoft.com/office/powerpoint/2010/main" val="20266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Subtropický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střídání </a:t>
            </a:r>
            <a:r>
              <a:rPr lang="cs-CZ" sz="2400" dirty="0" smtClean="0"/>
              <a:t>léta a </a:t>
            </a:r>
            <a:r>
              <a:rPr lang="cs-CZ" sz="2400" dirty="0" smtClean="0"/>
              <a:t>zimy</a:t>
            </a:r>
          </a:p>
          <a:p>
            <a:r>
              <a:rPr lang="cs-CZ" sz="2400" dirty="0" smtClean="0"/>
              <a:t>přechodná </a:t>
            </a:r>
            <a:r>
              <a:rPr lang="cs-CZ" sz="2400" dirty="0" smtClean="0"/>
              <a:t>období jsou </a:t>
            </a:r>
            <a:r>
              <a:rPr lang="cs-CZ" sz="2400" dirty="0" smtClean="0"/>
              <a:t>krátká</a:t>
            </a:r>
          </a:p>
          <a:p>
            <a:r>
              <a:rPr lang="cs-CZ" sz="2400" dirty="0"/>
              <a:t>středomořské podnebí (západní břehy kontinentů) - léta dlouhá, teplá a suchá, </a:t>
            </a:r>
            <a:r>
              <a:rPr lang="cs-CZ" sz="2400" dirty="0" smtClean="0"/>
              <a:t>zimy </a:t>
            </a:r>
            <a:r>
              <a:rPr lang="cs-CZ" sz="2400" dirty="0"/>
              <a:t>krátké a deštivé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subtropické monzunové podnebí (východní pobřeží pevnin) – srážková maxima </a:t>
            </a:r>
            <a:r>
              <a:rPr lang="cs-CZ" sz="2400" dirty="0" smtClean="0"/>
              <a:t>v </a:t>
            </a:r>
            <a:r>
              <a:rPr lang="cs-CZ" sz="2400" dirty="0"/>
              <a:t>létě a jasné, suché počasí v zimě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36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2QZ4H56NJ3VP-63-1508</_dlc_DocId>
    <_dlc_DocIdUrl xmlns="739c032b-a5be-4b43-b007-0b056e5ef5b0">
      <Url>https://sharepoint.postupicka.cz/seminar4/_layouts/DocIdRedir.aspx?ID=2QZ4H56NJ3VP-63-1508</Url>
      <Description>2QZ4H56NJ3VP-63-1508</Description>
    </_dlc_DocIdUrl>
  </documentManagement>
</p:properties>
</file>

<file path=customXml/itemProps1.xml><?xml version="1.0" encoding="utf-8"?>
<ds:datastoreItem xmlns:ds="http://schemas.openxmlformats.org/officeDocument/2006/customXml" ds:itemID="{59A74959-2844-4CE2-9FEE-B092EE0233D4}"/>
</file>

<file path=customXml/itemProps2.xml><?xml version="1.0" encoding="utf-8"?>
<ds:datastoreItem xmlns:ds="http://schemas.openxmlformats.org/officeDocument/2006/customXml" ds:itemID="{E082D82C-8D2E-4579-8EE1-B7DB7D14BC00}"/>
</file>

<file path=customXml/itemProps3.xml><?xml version="1.0" encoding="utf-8"?>
<ds:datastoreItem xmlns:ds="http://schemas.openxmlformats.org/officeDocument/2006/customXml" ds:itemID="{07CDBCF4-8CB4-48AB-B7C7-A7A4848D7FFA}"/>
</file>

<file path=customXml/itemProps4.xml><?xml version="1.0" encoding="utf-8"?>
<ds:datastoreItem xmlns:ds="http://schemas.openxmlformats.org/officeDocument/2006/customXml" ds:itemID="{A4D857A7-DB7C-46D0-A038-A357D9324DB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430</Words>
  <Application>Microsoft Office PowerPoint</Application>
  <PresentationFormat>Předvádění na obrazovce (4:3)</PresentationFormat>
  <Paragraphs>68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Atmosféra </vt:lpstr>
      <vt:lpstr>Co to je?</vt:lpstr>
      <vt:lpstr>Složení</vt:lpstr>
      <vt:lpstr>Počasí</vt:lpstr>
      <vt:lpstr>Podnebí</vt:lpstr>
      <vt:lpstr>Rovníkový pás</vt:lpstr>
      <vt:lpstr>   Subrovníkový pás</vt:lpstr>
      <vt:lpstr>Tropický pás</vt:lpstr>
      <vt:lpstr>Subtropický pás</vt:lpstr>
      <vt:lpstr>Mírný pás</vt:lpstr>
      <vt:lpstr>Subpolární pás</vt:lpstr>
      <vt:lpstr>Polární pás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Atmosféra</dc:title>
  <dc:creator>ZdendaTrnda</dc:creator>
  <cp:lastModifiedBy>ZdendaTrnda</cp:lastModifiedBy>
  <cp:revision>11</cp:revision>
  <dcterms:created xsi:type="dcterms:W3CDTF">2012-09-23T18:47:59Z</dcterms:created>
  <dcterms:modified xsi:type="dcterms:W3CDTF">2012-10-21T19:43:20Z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b67c7e2b-17fc-4d07-a97e-4af9fc94738d</vt:lpwstr>
  </property>
</Properties>
</file>