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AB71-3D23-4BE8-B6BB-BF1899AA6100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0142-5E87-47E7-A807-D3E9475AB4D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Energetika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Největší elektrárna – Texas – </a:t>
            </a:r>
            <a:r>
              <a:rPr lang="cs-CZ" dirty="0" err="1" smtClean="0">
                <a:solidFill>
                  <a:schemeClr val="bg1"/>
                </a:solidFill>
              </a:rPr>
              <a:t>Roscoe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Španělsko – energie z větrných elektráren – 54 procent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ČR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Tepelné elektrárny – 63,5 %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Jaderné elektrárny – 21 %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Vodní elektrárny – 11,9 %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Fotovoltaiky</a:t>
            </a:r>
            <a:r>
              <a:rPr lang="cs-CZ" dirty="0" smtClean="0">
                <a:solidFill>
                  <a:schemeClr val="bg1"/>
                </a:solidFill>
              </a:rPr>
              <a:t>  - 2,5 %</a:t>
            </a:r>
          </a:p>
          <a:p>
            <a:r>
              <a:rPr lang="cs-CZ" smtClean="0">
                <a:solidFill>
                  <a:schemeClr val="bg1"/>
                </a:solidFill>
              </a:rPr>
              <a:t>Větrné elektrárny – 1,1 %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Zisk, přeměna a distribuce energie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Těžba a využití uhlí, ropy, zemního plynu, jaderného paliva a dřeva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Využití energie vody, větru, přílivu, odlivu i geotermální energie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Vodní elektrárny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Vodní elektrárny, malé vodní elektrárny, přečerpávací vodní elektrárny (Dlouhé Stráně), přílivové elektrárny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Využití energie vody – hráze, jezy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Velké toky, horské oblasti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Největší – Tři soutěsky (Čína)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Výhody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Energie </a:t>
            </a:r>
            <a:r>
              <a:rPr lang="cs-CZ" dirty="0">
                <a:solidFill>
                  <a:schemeClr val="bg1"/>
                </a:solidFill>
              </a:rPr>
              <a:t>vodních toků se počítá k obnovitelným zdrojům - nelze ji vyčerpat. Zároveň její provoz minimálně znečišťuje </a:t>
            </a:r>
            <a:r>
              <a:rPr lang="cs-CZ" dirty="0" smtClean="0">
                <a:solidFill>
                  <a:schemeClr val="bg1"/>
                </a:solidFill>
              </a:rPr>
              <a:t>okolí</a:t>
            </a:r>
          </a:p>
          <a:p>
            <a:r>
              <a:rPr lang="cs-CZ" dirty="0">
                <a:solidFill>
                  <a:schemeClr val="bg1"/>
                </a:solidFill>
              </a:rPr>
              <a:t>Přehradní hráz dokáže zabránit i menším </a:t>
            </a:r>
            <a:r>
              <a:rPr lang="cs-CZ" dirty="0" smtClean="0">
                <a:solidFill>
                  <a:schemeClr val="bg1"/>
                </a:solidFill>
              </a:rPr>
              <a:t>povodním</a:t>
            </a:r>
          </a:p>
          <a:p>
            <a:r>
              <a:rPr lang="cs-CZ" dirty="0">
                <a:solidFill>
                  <a:schemeClr val="bg1"/>
                </a:solidFill>
              </a:rPr>
              <a:t>Malé vodní elektrárny prakticky nevytvářejí zaplavenou plochu a jsou velice levné na provoz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Nevýhody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Závislost </a:t>
            </a:r>
            <a:r>
              <a:rPr lang="pl-PL" dirty="0">
                <a:solidFill>
                  <a:schemeClr val="bg1"/>
                </a:solidFill>
              </a:rPr>
              <a:t>na stabilním průtoku </a:t>
            </a:r>
            <a:r>
              <a:rPr lang="pl-PL" dirty="0" smtClean="0">
                <a:solidFill>
                  <a:schemeClr val="bg1"/>
                </a:solidFill>
              </a:rPr>
              <a:t>vody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Přehradní </a:t>
            </a:r>
            <a:r>
              <a:rPr lang="cs-CZ" dirty="0">
                <a:solidFill>
                  <a:schemeClr val="bg1"/>
                </a:solidFill>
              </a:rPr>
              <a:t>hráze a vyšší jezy brání tahu ryb, je nutno vybudovat systém cest pro </a:t>
            </a:r>
            <a:r>
              <a:rPr lang="cs-CZ" dirty="0" smtClean="0">
                <a:solidFill>
                  <a:schemeClr val="bg1"/>
                </a:solidFill>
              </a:rPr>
              <a:t>ryby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Riziko </a:t>
            </a:r>
            <a:r>
              <a:rPr lang="cs-CZ" dirty="0">
                <a:solidFill>
                  <a:schemeClr val="bg1"/>
                </a:solidFill>
              </a:rPr>
              <a:t>havárie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Tepelné elektrárny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Uhlí, topné plyny, ropa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Spálením paliva vzniká pára, která roztáčí turbínu -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vznik elektrické energie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Nevýkonnější el. ČR: </a:t>
            </a:r>
            <a:r>
              <a:rPr lang="cs-CZ" dirty="0" err="1" smtClean="0">
                <a:solidFill>
                  <a:schemeClr val="bg1"/>
                </a:solidFill>
              </a:rPr>
              <a:t>Prunéřov</a:t>
            </a:r>
            <a:r>
              <a:rPr lang="cs-CZ" dirty="0" smtClean="0">
                <a:solidFill>
                  <a:schemeClr val="bg1"/>
                </a:solidFill>
              </a:rPr>
              <a:t> II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Jaderné elektrárny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Přeměna vazebné energie jader těžkých prvků na elektrickou energii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Pára z reaktoru pohaní alternátory -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cs-CZ" dirty="0" smtClean="0">
                <a:solidFill>
                  <a:schemeClr val="bg1"/>
                </a:solidFill>
              </a:rPr>
              <a:t> výroba elektrické energie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OECD  - zásoba uranu – 270 let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 světě  - 436 reaktorů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Největší výroba – Litva, Francie, </a:t>
            </a:r>
            <a:r>
              <a:rPr lang="cs-CZ" dirty="0" err="1" smtClean="0">
                <a:solidFill>
                  <a:schemeClr val="bg1"/>
                </a:solidFill>
              </a:rPr>
              <a:t>Něměcko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ČR – Dukovany, Temelín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Kritika – nebezpečí katastrofy (1986 – Černobyl)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Dnes – </a:t>
            </a:r>
            <a:r>
              <a:rPr lang="cs-CZ" dirty="0" err="1" smtClean="0">
                <a:solidFill>
                  <a:schemeClr val="bg1"/>
                </a:solidFill>
              </a:rPr>
              <a:t>Fukušima</a:t>
            </a:r>
            <a:r>
              <a:rPr lang="cs-CZ" dirty="0" smtClean="0">
                <a:solidFill>
                  <a:schemeClr val="bg1"/>
                </a:solidFill>
              </a:rPr>
              <a:t>  - omezování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Kritika Rakouska vůči Temelínu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Větrné elektrárny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Využití síly větru k roztočení vrtule – k ní připojen elektrický generátor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Méně výkonné avšak šetrné k životnímu prostředí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Zdroj nežádoucího hluku – Aerodynamické obtékání vrtulí, hluk mechanických částic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2QZ4H56NJ3VP-63-1979</_dlc_DocId>
    <_dlc_DocIdUrl xmlns="739c032b-a5be-4b43-b007-0b056e5ef5b0">
      <Url>https://sharepoint.postupicka.cz/seminar4/_layouts/DocIdRedir.aspx?ID=2QZ4H56NJ3VP-63-1979</Url>
      <Description>2QZ4H56NJ3VP-63-1979</Description>
    </_dlc_DocIdUrl>
  </documentManagement>
</p:properties>
</file>

<file path=customXml/itemProps1.xml><?xml version="1.0" encoding="utf-8"?>
<ds:datastoreItem xmlns:ds="http://schemas.openxmlformats.org/officeDocument/2006/customXml" ds:itemID="{D290354E-10AB-43A6-9DDA-E19660BD9C39}"/>
</file>

<file path=customXml/itemProps2.xml><?xml version="1.0" encoding="utf-8"?>
<ds:datastoreItem xmlns:ds="http://schemas.openxmlformats.org/officeDocument/2006/customXml" ds:itemID="{6EDE5BC7-407A-4FA2-AC52-5A937CDE348C}"/>
</file>

<file path=customXml/itemProps3.xml><?xml version="1.0" encoding="utf-8"?>
<ds:datastoreItem xmlns:ds="http://schemas.openxmlformats.org/officeDocument/2006/customXml" ds:itemID="{F5578F6D-F83B-46B6-9247-CD96AFE4721C}"/>
</file>

<file path=customXml/itemProps4.xml><?xml version="1.0" encoding="utf-8"?>
<ds:datastoreItem xmlns:ds="http://schemas.openxmlformats.org/officeDocument/2006/customXml" ds:itemID="{719F8C26-B19C-4952-8E4F-FF23568FA95E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299</Words>
  <Application>Microsoft Office PowerPoint</Application>
  <PresentationFormat>Předvádění na obrazovce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Energetika</vt:lpstr>
      <vt:lpstr>Prezentace aplikace PowerPoint</vt:lpstr>
      <vt:lpstr>Vodní elektrárny</vt:lpstr>
      <vt:lpstr>Výhody</vt:lpstr>
      <vt:lpstr>Nevýhody</vt:lpstr>
      <vt:lpstr>Tepelné elektrárny</vt:lpstr>
      <vt:lpstr>Jaderné elektrárny</vt:lpstr>
      <vt:lpstr>Prezentace aplikace PowerPoint</vt:lpstr>
      <vt:lpstr>Větrné elektrárny</vt:lpstr>
      <vt:lpstr>Prezentace aplikace PowerPoint</vt:lpstr>
      <vt:lpstr>ČR</vt:lpstr>
    </vt:vector>
  </TitlesOfParts>
  <Company>Autocont CZ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Energetika</dc:title>
  <dc:creator>admin</dc:creator>
  <cp:lastModifiedBy>Beranová, Dana</cp:lastModifiedBy>
  <cp:revision>32</cp:revision>
  <dcterms:created xsi:type="dcterms:W3CDTF">2013-02-21T15:28:23Z</dcterms:created>
  <dcterms:modified xsi:type="dcterms:W3CDTF">2013-03-11T08:54:09Z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a1ceebd6-7e45-4b87-915d-643e60273f71</vt:lpwstr>
  </property>
</Properties>
</file>