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1842-203B-4687-8A83-38C594A05B16}" type="datetimeFigureOut">
              <a:rPr lang="cs-CZ" smtClean="0"/>
              <a:pPr/>
              <a:t>3.10.2012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DDFD01-FF19-4D43-906D-CE66D80A60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1842-203B-4687-8A83-38C594A05B16}" type="datetimeFigureOut">
              <a:rPr lang="cs-CZ" smtClean="0"/>
              <a:pPr/>
              <a:t>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FD01-FF19-4D43-906D-CE66D80A60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1842-203B-4687-8A83-38C594A05B16}" type="datetimeFigureOut">
              <a:rPr lang="cs-CZ" smtClean="0"/>
              <a:pPr/>
              <a:t>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FD01-FF19-4D43-906D-CE66D80A60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1842-203B-4687-8A83-38C594A05B16}" type="datetimeFigureOut">
              <a:rPr lang="cs-CZ" smtClean="0"/>
              <a:pPr/>
              <a:t>3.10.2012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DDFD01-FF19-4D43-906D-CE66D80A60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1842-203B-4687-8A83-38C594A05B16}" type="datetimeFigureOut">
              <a:rPr lang="cs-CZ" smtClean="0"/>
              <a:pPr/>
              <a:t>3.10.2012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FD01-FF19-4D43-906D-CE66D80A601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1842-203B-4687-8A83-38C594A05B16}" type="datetimeFigureOut">
              <a:rPr lang="cs-CZ" smtClean="0"/>
              <a:pPr/>
              <a:t>3.10.2012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FD01-FF19-4D43-906D-CE66D80A60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1842-203B-4687-8A83-38C594A05B16}" type="datetimeFigureOut">
              <a:rPr lang="cs-CZ" smtClean="0"/>
              <a:pPr/>
              <a:t>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DDDFD01-FF19-4D43-906D-CE66D80A601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1842-203B-4687-8A83-38C594A05B16}" type="datetimeFigureOut">
              <a:rPr lang="cs-CZ" smtClean="0"/>
              <a:pPr/>
              <a:t>3.10.2012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FD01-FF19-4D43-906D-CE66D80A60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1842-203B-4687-8A83-38C594A05B16}" type="datetimeFigureOut">
              <a:rPr lang="cs-CZ" smtClean="0"/>
              <a:pPr/>
              <a:t>3.10.2012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FD01-FF19-4D43-906D-CE66D80A60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1842-203B-4687-8A83-38C594A05B16}" type="datetimeFigureOut">
              <a:rPr lang="cs-CZ" smtClean="0"/>
              <a:pPr/>
              <a:t>3.10.2012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FD01-FF19-4D43-906D-CE66D80A60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1842-203B-4687-8A83-38C594A05B16}" type="datetimeFigureOut">
              <a:rPr lang="cs-CZ" smtClean="0"/>
              <a:pPr/>
              <a:t>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FD01-FF19-4D43-906D-CE66D80A601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B41842-203B-4687-8A83-38C594A05B16}" type="datetimeFigureOut">
              <a:rPr lang="cs-CZ" smtClean="0"/>
              <a:pPr/>
              <a:t>3.10.2012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DDFD01-FF19-4D43-906D-CE66D80A601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Endogenní (vnitřní) pochody</a:t>
            </a:r>
            <a:endParaRPr lang="cs-CZ" dirty="0"/>
          </a:p>
        </p:txBody>
      </p:sp>
      <p:pic>
        <p:nvPicPr>
          <p:cNvPr id="35842" name="Picture 2" descr="http://media-2.web.britannica.com/eb-media/37/3537-004-7B9EB83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429000"/>
            <a:ext cx="7743840" cy="3286126"/>
          </a:xfrm>
          <a:prstGeom prst="rect">
            <a:avLst/>
          </a:prstGeom>
          <a:noFill/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85720" y="1071546"/>
            <a:ext cx="8686800" cy="4008447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sz="2000" dirty="0" smtClean="0"/>
              <a:t> Na rozhraní litosférických desek.</a:t>
            </a:r>
          </a:p>
          <a:p>
            <a:r>
              <a:rPr lang="cs-CZ" sz="2000" dirty="0" smtClean="0"/>
              <a:t> Vyvolává je vnitřní energie Země.</a:t>
            </a:r>
          </a:p>
          <a:p>
            <a:r>
              <a:rPr lang="cs-CZ" sz="2000" dirty="0" smtClean="0"/>
              <a:t>Činitelé nejsou závislý na vnějších podmínkách.</a:t>
            </a:r>
          </a:p>
          <a:p>
            <a:r>
              <a:rPr lang="cs-CZ" sz="2000" dirty="0" smtClean="0"/>
              <a:t>Projevují se nejen na povrchu, ale i v celé Zemské kůře.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Ledovcové pochody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místo vzniku ledovce = KAR</a:t>
            </a:r>
          </a:p>
          <a:p>
            <a:r>
              <a:rPr lang="cs-CZ" dirty="0" smtClean="0"/>
              <a:t>často po roztátí zůstávají jezera</a:t>
            </a:r>
          </a:p>
          <a:p>
            <a:r>
              <a:rPr lang="cs-CZ" dirty="0" smtClean="0"/>
              <a:t>ledovec začne sjíždět po svahu dolu =&gt; ledovcová údolí ve tvaru U</a:t>
            </a:r>
          </a:p>
          <a:p>
            <a:r>
              <a:rPr lang="cs-CZ" dirty="0" smtClean="0"/>
              <a:t>Moréna - hlína a kamení unášené ledovcem</a:t>
            </a:r>
            <a:endParaRPr lang="cs-CZ" dirty="0"/>
          </a:p>
        </p:txBody>
      </p:sp>
      <p:pic>
        <p:nvPicPr>
          <p:cNvPr id="49154" name="Picture 2" descr="http://www.fismeister.eu/img/western%20cwm%20(everest,%20lhotse,%20nuptse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357694"/>
            <a:ext cx="3571900" cy="2360006"/>
          </a:xfrm>
          <a:prstGeom prst="rect">
            <a:avLst/>
          </a:prstGeom>
          <a:noFill/>
        </p:spPr>
      </p:pic>
      <p:pic>
        <p:nvPicPr>
          <p:cNvPr id="49156" name="Picture 4" descr="http://tripio.cz/media/images/6/7/file-4e3055a363b76_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357694"/>
            <a:ext cx="3357586" cy="2239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Větrné Pochody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projevují se zejména v suchých oblastech</a:t>
            </a:r>
          </a:p>
          <a:p>
            <a:r>
              <a:rPr lang="cs-CZ" dirty="0" smtClean="0"/>
              <a:t>prostřednictvím unášeného prachu a písku obrušují skály</a:t>
            </a:r>
          </a:p>
          <a:p>
            <a:r>
              <a:rPr lang="cs-CZ" dirty="0" smtClean="0"/>
              <a:t>Vznikají písečné duny, skalní okna a brány</a:t>
            </a:r>
            <a:endParaRPr lang="cs-CZ" dirty="0"/>
          </a:p>
        </p:txBody>
      </p:sp>
      <p:pic>
        <p:nvPicPr>
          <p:cNvPr id="48130" name="Picture 2" descr="http://www.treking.cz/treky/cvrsnica_skalni-okno-hajducka-vr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929065"/>
            <a:ext cx="3500462" cy="2625347"/>
          </a:xfrm>
          <a:prstGeom prst="rect">
            <a:avLst/>
          </a:prstGeom>
          <a:noFill/>
        </p:spPr>
      </p:pic>
      <p:pic>
        <p:nvPicPr>
          <p:cNvPr id="48132" name="Picture 4" descr="http://weselka.euweb.cz/turistika/labske_piskovce01/24_br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929066"/>
            <a:ext cx="3714776" cy="2585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Mořské pochody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především v místech, kde je příliv a odliv</a:t>
            </a:r>
          </a:p>
          <a:p>
            <a:r>
              <a:rPr lang="cs-CZ" dirty="0" smtClean="0"/>
              <a:t>vytvářejí se jeskyně, útesy, mělčiny (nahromadění písku) a kosy</a:t>
            </a:r>
            <a:endParaRPr lang="cs-CZ" dirty="0"/>
          </a:p>
        </p:txBody>
      </p:sp>
      <p:pic>
        <p:nvPicPr>
          <p:cNvPr id="45058" name="Picture 2" descr="http://i.ontheroad.to/b9/b90718ce-4296-48d5-912d-600a0ce6b5f2_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643314"/>
            <a:ext cx="4286280" cy="2855734"/>
          </a:xfrm>
          <a:prstGeom prst="rect">
            <a:avLst/>
          </a:prstGeom>
          <a:noFill/>
        </p:spPr>
      </p:pic>
      <p:pic>
        <p:nvPicPr>
          <p:cNvPr id="45060" name="Picture 4" descr="http://img8.rajce.idnes.cz/d0802/0/541/541849_c2fc77d5f5e7ffeddbc2cf7d3538762d/images/178_morska_jesky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6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Biogenní pochody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Rostliny a zvířata způsobují erozní nebo akumulační činnost.</a:t>
            </a:r>
          </a:p>
          <a:p>
            <a:r>
              <a:rPr lang="cs-CZ" dirty="0" smtClean="0"/>
              <a:t>Erozní – nory</a:t>
            </a:r>
          </a:p>
          <a:p>
            <a:r>
              <a:rPr lang="cs-CZ" dirty="0" smtClean="0"/>
              <a:t>Akumulační – termitiště, bobří hráze, mraveniště, rašeliniště, korálové útesy</a:t>
            </a:r>
            <a:endParaRPr lang="cs-CZ" dirty="0"/>
          </a:p>
        </p:txBody>
      </p:sp>
      <p:pic>
        <p:nvPicPr>
          <p:cNvPr id="47106" name="Picture 2" descr="http://www.jirsaphoto.cz/img/galerie/jezevec-lesni-nor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286256"/>
            <a:ext cx="3643338" cy="2420218"/>
          </a:xfrm>
          <a:prstGeom prst="rect">
            <a:avLst/>
          </a:prstGeom>
          <a:noFill/>
        </p:spPr>
      </p:pic>
      <p:pic>
        <p:nvPicPr>
          <p:cNvPr id="47108" name="Picture 4" descr="http://slatinice.webzdarma.cz/mravenis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357694"/>
            <a:ext cx="3429024" cy="2384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Antropogenní pochody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Stejné</a:t>
            </a:r>
            <a:r>
              <a:rPr lang="cs-CZ" dirty="0" smtClean="0"/>
              <a:t> </a:t>
            </a:r>
            <a:r>
              <a:rPr lang="cs-CZ" dirty="0" smtClean="0"/>
              <a:t>jako biogenní, </a:t>
            </a:r>
            <a:r>
              <a:rPr lang="cs-CZ" dirty="0" smtClean="0"/>
              <a:t>jen tvary vytvořené lidskou činností</a:t>
            </a:r>
            <a:r>
              <a:rPr lang="cs-CZ" dirty="0" smtClean="0"/>
              <a:t> </a:t>
            </a:r>
            <a:r>
              <a:rPr lang="cs-CZ" smtClean="0"/>
              <a:t>u </a:t>
            </a:r>
            <a:endParaRPr lang="cs-CZ" dirty="0" smtClean="0"/>
          </a:p>
          <a:p>
            <a:r>
              <a:rPr lang="cs-CZ" dirty="0" smtClean="0"/>
              <a:t>Erozní – tunely, doly, lomy</a:t>
            </a:r>
          </a:p>
          <a:p>
            <a:r>
              <a:rPr lang="cs-CZ" dirty="0" smtClean="0"/>
              <a:t>Akumulační – mohyly, rýžoviště</a:t>
            </a:r>
            <a:endParaRPr lang="cs-CZ" dirty="0"/>
          </a:p>
        </p:txBody>
      </p:sp>
      <p:pic>
        <p:nvPicPr>
          <p:cNvPr id="46082" name="Picture 2" descr="http://www.smif.wz.cz/image/asia/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643314"/>
            <a:ext cx="3643338" cy="2732504"/>
          </a:xfrm>
          <a:prstGeom prst="rect">
            <a:avLst/>
          </a:prstGeom>
          <a:noFill/>
        </p:spPr>
      </p:pic>
      <p:pic>
        <p:nvPicPr>
          <p:cNvPr id="46084" name="Picture 4" descr="http://www.babyfriendlyregion.cz/wp-content/uploads/2010/11/Grafitov%C3%BD-d%C5%AF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643314"/>
            <a:ext cx="4000528" cy="2660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Endogenní pochody způsobují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Vrásnění</a:t>
            </a:r>
          </a:p>
          <a:p>
            <a:r>
              <a:rPr lang="cs-CZ" dirty="0" smtClean="0"/>
              <a:t>Zemětřesení</a:t>
            </a:r>
          </a:p>
          <a:p>
            <a:r>
              <a:rPr lang="cs-CZ" dirty="0" smtClean="0"/>
              <a:t>Sopečnou činnost</a:t>
            </a:r>
          </a:p>
          <a:p>
            <a:r>
              <a:rPr lang="cs-CZ" dirty="0" smtClean="0"/>
              <a:t>Zdvihy a poklesy zemské kůry</a:t>
            </a:r>
          </a:p>
          <a:p>
            <a:r>
              <a:rPr lang="cs-CZ" dirty="0" smtClean="0"/>
              <a:t>Přeměnu hornin</a:t>
            </a:r>
          </a:p>
          <a:p>
            <a:endParaRPr lang="cs-CZ" dirty="0"/>
          </a:p>
        </p:txBody>
      </p:sp>
      <p:pic>
        <p:nvPicPr>
          <p:cNvPr id="44034" name="Picture 2" descr="http://img.pauzicka.zoznam.sk/pictures/Prebudena_sopka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000504"/>
            <a:ext cx="3857652" cy="2665287"/>
          </a:xfrm>
          <a:prstGeom prst="rect">
            <a:avLst/>
          </a:prstGeom>
          <a:noFill/>
        </p:spPr>
      </p:pic>
      <p:pic>
        <p:nvPicPr>
          <p:cNvPr id="44036" name="Picture 4" descr="http://i.idnes.cz/09/041/gal/SHA2a4e97_italie_zemetrese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500570"/>
            <a:ext cx="3857652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Vrásnění (Orogeneze)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Dlouhodobý proces, trvá desítky miliónů let</a:t>
            </a:r>
          </a:p>
          <a:p>
            <a:r>
              <a:rPr lang="cs-CZ" dirty="0" smtClean="0"/>
              <a:t>Díky tomuto procesu vznikají pásemná pohoří</a:t>
            </a:r>
          </a:p>
          <a:p>
            <a:r>
              <a:rPr lang="cs-CZ" dirty="0" smtClean="0"/>
              <a:t>Spojeno s pohybem litosférických desek a jejich vzájemnými nárazy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3010" name="Picture 2" descr="http://img11.rajce.idnes.cz/d1101/1/1746/1746009_d2ab292330b0fba2e3e9cf1d59f0fe1a/images/typicke_vrasneni-_Pal.ska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786190"/>
            <a:ext cx="3894667" cy="2909873"/>
          </a:xfrm>
          <a:prstGeom prst="rect">
            <a:avLst/>
          </a:prstGeom>
          <a:noFill/>
        </p:spPr>
      </p:pic>
      <p:pic>
        <p:nvPicPr>
          <p:cNvPr id="43012" name="Picture 4" descr="http://cmp.felk.cvut.cz/~svoboda/PhotoAlbum/Horske_tury_Svycarsko/20020707_Bannalp/Vrasne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86190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Různá vrásnění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Kadomské</a:t>
            </a:r>
            <a:r>
              <a:rPr lang="cs-CZ" dirty="0" smtClean="0"/>
              <a:t> vrásnění</a:t>
            </a:r>
          </a:p>
          <a:p>
            <a:r>
              <a:rPr lang="cs-CZ" dirty="0" smtClean="0"/>
              <a:t>Kaledonské vrásnění</a:t>
            </a:r>
          </a:p>
          <a:p>
            <a:r>
              <a:rPr lang="cs-CZ" dirty="0" smtClean="0"/>
              <a:t>Hercynské (variské) vrásnění</a:t>
            </a:r>
          </a:p>
          <a:p>
            <a:r>
              <a:rPr lang="cs-CZ" dirty="0" err="1" smtClean="0"/>
              <a:t>Alpinské</a:t>
            </a:r>
            <a:r>
              <a:rPr lang="cs-CZ" dirty="0" smtClean="0"/>
              <a:t> vrásnění</a:t>
            </a:r>
          </a:p>
          <a:p>
            <a:endParaRPr lang="cs-CZ" dirty="0"/>
          </a:p>
        </p:txBody>
      </p:sp>
      <p:pic>
        <p:nvPicPr>
          <p:cNvPr id="41986" name="Picture 2" descr="http://img1.rajce.idnes.cz/d0103/3/3135/3135458_40ae15ac93a2f9b8cd5c779f94752851/images/056_vrasneni_Sareni_Pasovi_-_sed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929066"/>
            <a:ext cx="4000528" cy="2677020"/>
          </a:xfrm>
          <a:prstGeom prst="rect">
            <a:avLst/>
          </a:prstGeom>
          <a:noFill/>
        </p:spPr>
      </p:pic>
      <p:pic>
        <p:nvPicPr>
          <p:cNvPr id="41990" name="Picture 6" descr="http://img.geocaching.com/cache/857ebfa4-5f91-4040-bf27-71b46f35ac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929066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Zemětřesení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Krátkodobé otřesy zemského povrchu</a:t>
            </a:r>
          </a:p>
          <a:p>
            <a:r>
              <a:rPr lang="cs-CZ" sz="2000" dirty="0" smtClean="0"/>
              <a:t>Převážně na rozhraní litosférických desek</a:t>
            </a:r>
          </a:p>
          <a:p>
            <a:r>
              <a:rPr lang="cs-CZ" sz="2000" dirty="0" smtClean="0"/>
              <a:t>Hypocentrum – místo pod zemí, kde zemětřesení vzniklo</a:t>
            </a:r>
          </a:p>
          <a:p>
            <a:r>
              <a:rPr lang="cs-CZ" sz="2000" dirty="0" smtClean="0"/>
              <a:t>Epicentrum – místo nad hypocentrem na zemském povrchu.</a:t>
            </a:r>
          </a:p>
          <a:p>
            <a:r>
              <a:rPr lang="cs-CZ" sz="2000" dirty="0" smtClean="0"/>
              <a:t>Richterova stupnice - pro hodnocení intenzity zemětřesení.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0962" name="Picture 2" descr="http://www.risk-management.cz/pictures/62/Kobe-zemetresen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714752"/>
            <a:ext cx="4415515" cy="2928958"/>
          </a:xfrm>
          <a:prstGeom prst="rect">
            <a:avLst/>
          </a:prstGeom>
          <a:noFill/>
        </p:spPr>
      </p:pic>
      <p:pic>
        <p:nvPicPr>
          <p:cNvPr id="40964" name="Picture 4" descr="http://www03.edu.fi/svenska/distansgymnasiet/ny_laroplan/geografi/geografi3/sidor/endogena/bilder/begreppm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14752"/>
            <a:ext cx="3571900" cy="2923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Vulkanismus (Sopečná činnost)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Projev vnitřní energie planety</a:t>
            </a:r>
          </a:p>
          <a:p>
            <a:r>
              <a:rPr lang="cs-CZ" sz="2400" dirty="0" smtClean="0"/>
              <a:t>Roztavené horniny (magma) stoupá až k Zemskému povrchu</a:t>
            </a:r>
          </a:p>
          <a:p>
            <a:r>
              <a:rPr lang="cs-CZ" sz="2400" dirty="0" smtClean="0"/>
              <a:t>Dochází k vzniku sopek, výlevu lávy (magmatu) na Zemský povrch</a:t>
            </a:r>
          </a:p>
          <a:p>
            <a:r>
              <a:rPr lang="cs-CZ" sz="2400" dirty="0" smtClean="0"/>
              <a:t>Většinou na rozhraní litosférických desek</a:t>
            </a:r>
          </a:p>
          <a:p>
            <a:endParaRPr lang="cs-CZ" sz="2400" dirty="0"/>
          </a:p>
        </p:txBody>
      </p:sp>
      <p:pic>
        <p:nvPicPr>
          <p:cNvPr id="39940" name="Picture 4" descr="http://webvyukacontent.olportal.cz/w-zemeteleso-051219/images/krater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286124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Exogenní (vnější) pochody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Utvářeny na Zemském povrchu</a:t>
            </a:r>
          </a:p>
          <a:p>
            <a:r>
              <a:rPr lang="cs-CZ" sz="2400" dirty="0" smtClean="0"/>
              <a:t> Zdroje energie se nacházejí převážně mimo zemské těleso – světelné a tepelné záření ze Slunce</a:t>
            </a:r>
            <a:r>
              <a:rPr lang="cs-CZ" sz="2400" smtClean="0"/>
              <a:t>, gravitace a </a:t>
            </a:r>
            <a:r>
              <a:rPr lang="cs-CZ" sz="2400" dirty="0" smtClean="0"/>
              <a:t>otáčení Země kolem své osy. </a:t>
            </a:r>
          </a:p>
          <a:p>
            <a:r>
              <a:rPr lang="cs-CZ" sz="2400" dirty="0" smtClean="0"/>
              <a:t>Vnějšími činiteli jsou gravitace, déšť, voda, ledovce, vítr, zvětrávání, organismy, člověk.</a:t>
            </a:r>
            <a:endParaRPr lang="cs-CZ" sz="2400" dirty="0"/>
          </a:p>
        </p:txBody>
      </p:sp>
      <p:pic>
        <p:nvPicPr>
          <p:cNvPr id="38914" name="Picture 2" descr="http://www.ekobydleni.eu/obrazky/more-vl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143380"/>
            <a:ext cx="4000528" cy="2143140"/>
          </a:xfrm>
          <a:prstGeom prst="rect">
            <a:avLst/>
          </a:prstGeom>
          <a:noFill/>
        </p:spPr>
      </p:pic>
      <p:pic>
        <p:nvPicPr>
          <p:cNvPr id="38916" name="Picture 4" descr="http://moravske-karpaty.cz/clanky/foto/sesuv_zvetravan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143380"/>
            <a:ext cx="4071966" cy="2143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Svahové pochody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 působení gravitace a zvětrávání</a:t>
            </a:r>
          </a:p>
          <a:p>
            <a:r>
              <a:rPr lang="cs-CZ" dirty="0" smtClean="0"/>
              <a:t>sesuv půdy, řícení balvanů nebo laviny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1202" name="Picture 2" descr="http://media.novinky.cz/659/196592-top_foto1-q10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214686"/>
            <a:ext cx="4429156" cy="2495092"/>
          </a:xfrm>
          <a:prstGeom prst="rect">
            <a:avLst/>
          </a:prstGeom>
          <a:noFill/>
        </p:spPr>
      </p:pic>
      <p:pic>
        <p:nvPicPr>
          <p:cNvPr id="51206" name="Picture 6" descr="http://i.idnes.cz/09/073/gal/CEN2c8b90_MDF877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143248"/>
            <a:ext cx="364333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Říční pochody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silné dešti vzniká tzv. Ron</a:t>
            </a:r>
          </a:p>
          <a:p>
            <a:r>
              <a:rPr lang="cs-CZ" dirty="0" smtClean="0"/>
              <a:t>Při stékání ze svahu vytváří Ronové rýhy</a:t>
            </a:r>
          </a:p>
          <a:p>
            <a:r>
              <a:rPr lang="cs-CZ" dirty="0" smtClean="0"/>
              <a:t>Vodní tok (Horní, střední, dolní)</a:t>
            </a:r>
            <a:endParaRPr lang="cs-CZ" dirty="0"/>
          </a:p>
        </p:txBody>
      </p:sp>
      <p:pic>
        <p:nvPicPr>
          <p:cNvPr id="50178" name="Picture 2" descr="http://lh4.ggpht.com/-7fxkVaAoikk/TGlAU6Dbc5I/AAAAAAAADDo/k427BN_r5_8/465__MG_87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643314"/>
            <a:ext cx="4162420" cy="2772238"/>
          </a:xfrm>
          <a:prstGeom prst="rect">
            <a:avLst/>
          </a:prstGeom>
          <a:noFill/>
        </p:spPr>
      </p:pic>
      <p:pic>
        <p:nvPicPr>
          <p:cNvPr id="50180" name="Picture 4" descr="http://www.alaska-in-pictures.com/data/media/19/kenai-river-delta_19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00438"/>
            <a:ext cx="4457700" cy="300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F635AD3BA2CF44A3B9B86DC2AD9EC1" ma:contentTypeVersion="1" ma:contentTypeDescription="Vytvoří nový dokument" ma:contentTypeScope="" ma:versionID="8f7326285afd49f5ef5002430cc49389">
  <xsd:schema xmlns:xsd="http://www.w3.org/2001/XMLSchema" xmlns:xs="http://www.w3.org/2001/XMLSchema" xmlns:p="http://schemas.microsoft.com/office/2006/metadata/properties" xmlns:ns2="739c032b-a5be-4b43-b007-0b056e5ef5b0" targetNamespace="http://schemas.microsoft.com/office/2006/metadata/properties" ma:root="true" ma:fieldsID="5f670596faa504749097f9c31e0ae072" ns2:_="">
    <xsd:import namespace="739c032b-a5be-4b43-b007-0b056e5ef5b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c032b-a5be-4b43-b007-0b056e5ef5b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39c032b-a5be-4b43-b007-0b056e5ef5b0">2QZ4H56NJ3VP-63-1404</_dlc_DocId>
    <_dlc_DocIdUrl xmlns="739c032b-a5be-4b43-b007-0b056e5ef5b0">
      <Url>https://sharepoint.postupicka.cz/seminar4/_layouts/DocIdRedir.aspx?ID=2QZ4H56NJ3VP-63-1404</Url>
      <Description>2QZ4H56NJ3VP-63-1404</Description>
    </_dlc_DocIdUrl>
  </documentManagement>
</p:properties>
</file>

<file path=customXml/itemProps1.xml><?xml version="1.0" encoding="utf-8"?>
<ds:datastoreItem xmlns:ds="http://schemas.openxmlformats.org/officeDocument/2006/customXml" ds:itemID="{5CF5B7DF-C28A-4E73-AD6E-DAA87EFCC06C}"/>
</file>

<file path=customXml/itemProps2.xml><?xml version="1.0" encoding="utf-8"?>
<ds:datastoreItem xmlns:ds="http://schemas.openxmlformats.org/officeDocument/2006/customXml" ds:itemID="{D1F67314-4EFA-4A15-AA5C-A9718295BFE6}"/>
</file>

<file path=customXml/itemProps3.xml><?xml version="1.0" encoding="utf-8"?>
<ds:datastoreItem xmlns:ds="http://schemas.openxmlformats.org/officeDocument/2006/customXml" ds:itemID="{9D37A7C3-37A4-4777-BB2D-F067757A3EF9}"/>
</file>

<file path=customXml/itemProps4.xml><?xml version="1.0" encoding="utf-8"?>
<ds:datastoreItem xmlns:ds="http://schemas.openxmlformats.org/officeDocument/2006/customXml" ds:itemID="{5B38808F-09D0-4DF5-9E62-31F53EF3F092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162</TotalTime>
  <Words>349</Words>
  <Application>Microsoft Office PowerPoint</Application>
  <PresentationFormat>Předvádění na obrazovce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Cesta</vt:lpstr>
      <vt:lpstr>Endogenní (vnitřní) pochody</vt:lpstr>
      <vt:lpstr>Endogenní pochody způsobují</vt:lpstr>
      <vt:lpstr>Vrásnění (Orogeneze)</vt:lpstr>
      <vt:lpstr>Různá vrásnění</vt:lpstr>
      <vt:lpstr>Zemětřesení</vt:lpstr>
      <vt:lpstr>Vulkanismus (Sopečná činnost)</vt:lpstr>
      <vt:lpstr>Exogenní (vnější) pochody</vt:lpstr>
      <vt:lpstr>Svahové pochody</vt:lpstr>
      <vt:lpstr>Říční pochody</vt:lpstr>
      <vt:lpstr>Ledovcové pochody</vt:lpstr>
      <vt:lpstr>Větrné Pochody</vt:lpstr>
      <vt:lpstr>Mořské pochody</vt:lpstr>
      <vt:lpstr>Biogenní pochody</vt:lpstr>
      <vt:lpstr>Antropogenní pochody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Endogenní (vnitřní) pochody</dc:title>
  <dc:creator>DAV</dc:creator>
  <cp:lastModifiedBy>Beranová, Dana</cp:lastModifiedBy>
  <cp:revision>18</cp:revision>
  <dcterms:created xsi:type="dcterms:W3CDTF">2012-09-23T19:14:32Z</dcterms:created>
  <dcterms:modified xsi:type="dcterms:W3CDTF">2012-10-03T14:09:05Z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0x010100E0F635AD3BA2CF44A3B9B86DC2AD9EC1</vt:lpwstr>
  </property>
  <property fmtid="{D5CDD505-2E9C-101B-9397-08002B2CF9AE}" pid="3" name="_dlc_DocIdItemGuid">
    <vt:lpwstr>665de94c-aa23-4c89-b0c4-1a60a88525ab</vt:lpwstr>
  </property>
</Properties>
</file>