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9.xml" ContentType="application/vnd.openxmlformats-officedocument.presentationml.slide+xml"/>
  <Override PartName="/ppt/slides/slide8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Layouts/slideLayout10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wmf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63" r:id="rId5"/>
    <p:sldId id="264" r:id="rId6"/>
    <p:sldId id="265" r:id="rId7"/>
    <p:sldId id="266" r:id="rId8"/>
    <p:sldId id="267" r:id="rId9"/>
    <p:sldId id="261" r:id="rId10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336" y="-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18" Type="http://schemas.openxmlformats.org/officeDocument/2006/relationships/customXml" Target="../customXml/item4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17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customXml" Target="../customXml/item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customXml" Target="../customXml/item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-6350" y="20638"/>
            <a:ext cx="9144000" cy="6858000"/>
            <a:chOff x="0" y="0"/>
            <a:chExt cx="5760" cy="4320"/>
          </a:xfrm>
        </p:grpSpPr>
        <p:sp>
          <p:nvSpPr>
            <p:cNvPr id="5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7" name="Freeform 5"/>
          <p:cNvSpPr>
            <a:spLocks/>
          </p:cNvSpPr>
          <p:nvPr/>
        </p:nvSpPr>
        <p:spPr bwMode="hidden">
          <a:xfrm>
            <a:off x="6242050" y="626903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8" name="Group 6"/>
          <p:cNvGrpSpPr>
            <a:grpSpLocks/>
          </p:cNvGrpSpPr>
          <p:nvPr/>
        </p:nvGrpSpPr>
        <p:grpSpPr bwMode="auto">
          <a:xfrm>
            <a:off x="-1588" y="6034088"/>
            <a:ext cx="7845426" cy="850900"/>
            <a:chOff x="0" y="3792"/>
            <a:chExt cx="4942" cy="536"/>
          </a:xfrm>
        </p:grpSpPr>
        <p:sp>
          <p:nvSpPr>
            <p:cNvPr id="9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6" cy="536"/>
              <a:chOff x="2486" y="3792"/>
              <a:chExt cx="2456" cy="536"/>
            </a:xfrm>
          </p:grpSpPr>
          <p:sp>
            <p:nvSpPr>
              <p:cNvPr id="12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4" cy="529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592" y="527"/>
                  </a:cxn>
                  <a:cxn ang="0">
                    <a:pos x="994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4" h="529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592" y="527"/>
                    </a:lnTo>
                    <a:lnTo>
                      <a:pt x="994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3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4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5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6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11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7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8" name="Freeform 16"/>
            <p:cNvSpPr>
              <a:spLocks/>
            </p:cNvSpPr>
            <p:nvPr userDrawn="1"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9" name="Freeform 17"/>
            <p:cNvSpPr>
              <a:spLocks/>
            </p:cNvSpPr>
            <p:nvPr userDrawn="1"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0" name="Freeform 18"/>
            <p:cNvSpPr>
              <a:spLocks/>
            </p:cNvSpPr>
            <p:nvPr userDrawn="1"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1" name="Freeform 19"/>
            <p:cNvSpPr>
              <a:spLocks/>
            </p:cNvSpPr>
            <p:nvPr userDrawn="1"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2" name="Freeform 20"/>
            <p:cNvSpPr>
              <a:spLocks/>
            </p:cNvSpPr>
            <p:nvPr userDrawn="1"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23" name="Freeform 21"/>
            <p:cNvSpPr>
              <a:spLocks/>
            </p:cNvSpPr>
            <p:nvPr userDrawn="1"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8454" name="Rectangle 22"/>
          <p:cNvSpPr>
            <a:spLocks noGrp="1" noChangeArrowheads="1"/>
          </p:cNvSpPr>
          <p:nvPr>
            <p:ph type="ctrTitle" sz="quarter"/>
          </p:nvPr>
        </p:nvSpPr>
        <p:spPr>
          <a:xfrm>
            <a:off x="457200" y="1447800"/>
            <a:ext cx="8229600" cy="1736725"/>
          </a:xfrm>
        </p:spPr>
        <p:txBody>
          <a:bodyPr/>
          <a:lstStyle>
            <a:lvl1pPr>
              <a:defRPr sz="5400"/>
            </a:lvl1pPr>
          </a:lstStyle>
          <a:p>
            <a:r>
              <a:rPr lang="cs-CZ"/>
              <a:t>Klepnutím lze upravit styl předlohy nadpisů.</a:t>
            </a:r>
          </a:p>
        </p:txBody>
      </p:sp>
      <p:sp>
        <p:nvSpPr>
          <p:cNvPr id="18455" name="Rectangle 2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4290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r>
              <a:rPr lang="cs-CZ"/>
              <a:t>Klepnutím lze upravit styl předlohy podnadpisů.</a:t>
            </a:r>
          </a:p>
        </p:txBody>
      </p:sp>
      <p:sp>
        <p:nvSpPr>
          <p:cNvPr id="24" name="Rectangle 24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5" name="Rectangle 25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D9D301-A06F-406B-8E84-8E2787CC111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  <p:sp>
        <p:nvSpPr>
          <p:cNvPr id="26" name="Rectangle 26"/>
          <p:cNvSpPr>
            <a:spLocks noGrp="1" noChangeArrowheads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91010F-1E3B-4F51-B297-F04FC0A3242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28600"/>
            <a:ext cx="2057400" cy="5867400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28600"/>
            <a:ext cx="6019800" cy="5867400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9C1594-76CE-440F-AA69-FC870E852BE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1E0015-6923-444D-855A-D6B629CFF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52E1568-9DCA-4EC8-9AC9-8BC27B023E74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495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6B0C5E-3930-4939-ABA1-7D1945450E9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68AC9B5-A304-4B93-A2ED-0AB89BA1A85E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172CCE0-0189-48A6-93E8-52DE68F4DE4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90E0DD-C28A-468B-BFB6-89189BF7BB9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CB8CDB9-138B-4517-847F-E8C25BAB2C8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Rectangle 2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2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2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DCEBF7-8402-4CBE-BFD0-7BD17491C8F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46275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17411" name="Freeform 3"/>
            <p:cNvSpPr>
              <a:spLocks/>
            </p:cNvSpPr>
            <p:nvPr/>
          </p:nvSpPr>
          <p:spPr bwMode="hidden">
            <a:xfrm>
              <a:off x="0" y="3072"/>
              <a:ext cx="5760" cy="1248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/>
                </a:gs>
                <a:gs pos="100000">
                  <a:schemeClr val="accent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12" name="Freeform 4"/>
            <p:cNvSpPr>
              <a:spLocks/>
            </p:cNvSpPr>
            <p:nvPr/>
          </p:nvSpPr>
          <p:spPr bwMode="hidden">
            <a:xfrm>
              <a:off x="0" y="0"/>
              <a:ext cx="5760" cy="3072"/>
            </a:xfrm>
            <a:custGeom>
              <a:avLst/>
              <a:gdLst/>
              <a:ahLst/>
              <a:cxnLst>
                <a:cxn ang="0">
                  <a:pos x="6027" y="2296"/>
                </a:cxn>
                <a:cxn ang="0">
                  <a:pos x="0" y="2296"/>
                </a:cxn>
                <a:cxn ang="0">
                  <a:pos x="0" y="0"/>
                </a:cxn>
                <a:cxn ang="0">
                  <a:pos x="6027" y="0"/>
                </a:cxn>
                <a:cxn ang="0">
                  <a:pos x="6027" y="2296"/>
                </a:cxn>
                <a:cxn ang="0">
                  <a:pos x="6027" y="2296"/>
                </a:cxn>
              </a:cxnLst>
              <a:rect l="0" t="0" r="r" b="b"/>
              <a:pathLst>
                <a:path w="6027" h="2296">
                  <a:moveTo>
                    <a:pt x="6027" y="2296"/>
                  </a:moveTo>
                  <a:lnTo>
                    <a:pt x="0" y="2296"/>
                  </a:lnTo>
                  <a:lnTo>
                    <a:pt x="0" y="0"/>
                  </a:lnTo>
                  <a:lnTo>
                    <a:pt x="6027" y="0"/>
                  </a:lnTo>
                  <a:lnTo>
                    <a:pt x="6027" y="2296"/>
                  </a:lnTo>
                  <a:lnTo>
                    <a:pt x="6027" y="2296"/>
                  </a:lnTo>
                  <a:close/>
                </a:path>
              </a:pathLst>
            </a:custGeom>
            <a:gradFill rotWithShape="0">
              <a:gsLst>
                <a:gs pos="0">
                  <a:schemeClr val="bg1">
                    <a:gamma/>
                    <a:shade val="46275"/>
                    <a:invGamma/>
                  </a:schemeClr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7413" name="Freeform 5"/>
          <p:cNvSpPr>
            <a:spLocks/>
          </p:cNvSpPr>
          <p:nvPr/>
        </p:nvSpPr>
        <p:spPr bwMode="hidden">
          <a:xfrm>
            <a:off x="6248400" y="6262688"/>
            <a:ext cx="2895600" cy="609600"/>
          </a:xfrm>
          <a:custGeom>
            <a:avLst/>
            <a:gdLst/>
            <a:ahLst/>
            <a:cxnLst>
              <a:cxn ang="0">
                <a:pos x="5748" y="246"/>
              </a:cxn>
              <a:cxn ang="0">
                <a:pos x="0" y="246"/>
              </a:cxn>
              <a:cxn ang="0">
                <a:pos x="0" y="0"/>
              </a:cxn>
              <a:cxn ang="0">
                <a:pos x="5748" y="0"/>
              </a:cxn>
              <a:cxn ang="0">
                <a:pos x="5748" y="246"/>
              </a:cxn>
              <a:cxn ang="0">
                <a:pos x="5748" y="246"/>
              </a:cxn>
            </a:cxnLst>
            <a:rect l="0" t="0" r="r" b="b"/>
            <a:pathLst>
              <a:path w="5748" h="246">
                <a:moveTo>
                  <a:pt x="5748" y="246"/>
                </a:moveTo>
                <a:lnTo>
                  <a:pt x="0" y="246"/>
                </a:lnTo>
                <a:lnTo>
                  <a:pt x="0" y="0"/>
                </a:lnTo>
                <a:lnTo>
                  <a:pt x="5748" y="0"/>
                </a:lnTo>
                <a:lnTo>
                  <a:pt x="5748" y="246"/>
                </a:lnTo>
                <a:lnTo>
                  <a:pt x="5748" y="246"/>
                </a:lnTo>
                <a:close/>
              </a:path>
            </a:pathLst>
          </a:custGeom>
          <a:gradFill rotWithShape="0">
            <a:gsLst>
              <a:gs pos="0">
                <a:schemeClr val="bg1"/>
              </a:gs>
              <a:gs pos="100000">
                <a:schemeClr val="hlink"/>
              </a:gs>
            </a:gsLst>
            <a:lin ang="18900000" scaled="1"/>
          </a:gradFill>
          <a:ln w="9525">
            <a:noFill/>
            <a:round/>
            <a:headEnd/>
            <a:tailEnd/>
          </a:ln>
        </p:spPr>
        <p:txBody>
          <a:bodyPr/>
          <a:lstStyle/>
          <a:p>
            <a:pPr>
              <a:defRPr/>
            </a:pPr>
            <a:endParaRPr lang="cs-CZ"/>
          </a:p>
        </p:txBody>
      </p:sp>
      <p:grpSp>
        <p:nvGrpSpPr>
          <p:cNvPr id="1028" name="Group 6"/>
          <p:cNvGrpSpPr>
            <a:grpSpLocks/>
          </p:cNvGrpSpPr>
          <p:nvPr/>
        </p:nvGrpSpPr>
        <p:grpSpPr bwMode="auto">
          <a:xfrm>
            <a:off x="0" y="6019800"/>
            <a:ext cx="7848600" cy="857250"/>
            <a:chOff x="0" y="3792"/>
            <a:chExt cx="4944" cy="540"/>
          </a:xfrm>
        </p:grpSpPr>
        <p:sp>
          <p:nvSpPr>
            <p:cNvPr id="17415" name="Freeform 7"/>
            <p:cNvSpPr>
              <a:spLocks/>
            </p:cNvSpPr>
            <p:nvPr userDrawn="1"/>
          </p:nvSpPr>
          <p:spPr bwMode="ltGray">
            <a:xfrm>
              <a:off x="1488" y="3792"/>
              <a:ext cx="3240" cy="536"/>
            </a:xfrm>
            <a:custGeom>
              <a:avLst/>
              <a:gdLst/>
              <a:ahLst/>
              <a:cxnLst>
                <a:cxn ang="0">
                  <a:pos x="3132" y="469"/>
                </a:cxn>
                <a:cxn ang="0">
                  <a:pos x="2995" y="395"/>
                </a:cxn>
                <a:cxn ang="0">
                  <a:pos x="2911" y="375"/>
                </a:cxn>
                <a:cxn ang="0">
                  <a:pos x="2678" y="228"/>
                </a:cxn>
                <a:cxn ang="0">
                  <a:pos x="2553" y="74"/>
                </a:cxn>
                <a:cxn ang="0">
                  <a:pos x="2457" y="7"/>
                </a:cxn>
                <a:cxn ang="0">
                  <a:pos x="2403" y="47"/>
                </a:cxn>
                <a:cxn ang="0">
                  <a:pos x="2289" y="74"/>
                </a:cxn>
                <a:cxn ang="0">
                  <a:pos x="2134" y="74"/>
                </a:cxn>
                <a:cxn ang="0">
                  <a:pos x="2044" y="128"/>
                </a:cxn>
                <a:cxn ang="0">
                  <a:pos x="1775" y="222"/>
                </a:cxn>
                <a:cxn ang="0">
                  <a:pos x="1602" y="181"/>
                </a:cxn>
                <a:cxn ang="0">
                  <a:pos x="1560" y="101"/>
                </a:cxn>
                <a:cxn ang="0">
                  <a:pos x="1542" y="87"/>
                </a:cxn>
                <a:cxn ang="0">
                  <a:pos x="1446" y="60"/>
                </a:cxn>
                <a:cxn ang="0">
                  <a:pos x="1375" y="74"/>
                </a:cxn>
                <a:cxn ang="0">
                  <a:pos x="1309" y="87"/>
                </a:cxn>
                <a:cxn ang="0">
                  <a:pos x="1243" y="13"/>
                </a:cxn>
                <a:cxn ang="0">
                  <a:pos x="1225" y="0"/>
                </a:cxn>
                <a:cxn ang="0">
                  <a:pos x="1189" y="0"/>
                </a:cxn>
                <a:cxn ang="0">
                  <a:pos x="1106" y="34"/>
                </a:cxn>
                <a:cxn ang="0">
                  <a:pos x="1106" y="34"/>
                </a:cxn>
                <a:cxn ang="0">
                  <a:pos x="1094" y="40"/>
                </a:cxn>
                <a:cxn ang="0">
                  <a:pos x="1070" y="54"/>
                </a:cxn>
                <a:cxn ang="0">
                  <a:pos x="1034" y="74"/>
                </a:cxn>
                <a:cxn ang="0">
                  <a:pos x="1004" y="74"/>
                </a:cxn>
                <a:cxn ang="0">
                  <a:pos x="986" y="74"/>
                </a:cxn>
                <a:cxn ang="0">
                  <a:pos x="956" y="81"/>
                </a:cxn>
                <a:cxn ang="0">
                  <a:pos x="920" y="94"/>
                </a:cxn>
                <a:cxn ang="0">
                  <a:pos x="884" y="107"/>
                </a:cxn>
                <a:cxn ang="0">
                  <a:pos x="843" y="128"/>
                </a:cxn>
                <a:cxn ang="0">
                  <a:pos x="813" y="141"/>
                </a:cxn>
                <a:cxn ang="0">
                  <a:pos x="789" y="148"/>
                </a:cxn>
                <a:cxn ang="0">
                  <a:pos x="783" y="154"/>
                </a:cxn>
                <a:cxn ang="0">
                  <a:pos x="556" y="228"/>
                </a:cxn>
                <a:cxn ang="0">
                  <a:pos x="394" y="294"/>
                </a:cxn>
                <a:cxn ang="0">
                  <a:pos x="107" y="462"/>
                </a:cxn>
                <a:cxn ang="0">
                  <a:pos x="0" y="536"/>
                </a:cxn>
                <a:cxn ang="0">
                  <a:pos x="3240" y="536"/>
                </a:cxn>
                <a:cxn ang="0">
                  <a:pos x="3132" y="469"/>
                </a:cxn>
                <a:cxn ang="0">
                  <a:pos x="3132" y="469"/>
                </a:cxn>
              </a:cxnLst>
              <a:rect l="0" t="0" r="r" b="b"/>
              <a:pathLst>
                <a:path w="3240" h="536">
                  <a:moveTo>
                    <a:pt x="3132" y="469"/>
                  </a:moveTo>
                  <a:lnTo>
                    <a:pt x="2995" y="395"/>
                  </a:lnTo>
                  <a:lnTo>
                    <a:pt x="2911" y="375"/>
                  </a:lnTo>
                  <a:lnTo>
                    <a:pt x="2678" y="228"/>
                  </a:lnTo>
                  <a:lnTo>
                    <a:pt x="2553" y="74"/>
                  </a:lnTo>
                  <a:lnTo>
                    <a:pt x="2457" y="7"/>
                  </a:lnTo>
                  <a:lnTo>
                    <a:pt x="2403" y="47"/>
                  </a:lnTo>
                  <a:lnTo>
                    <a:pt x="2289" y="74"/>
                  </a:lnTo>
                  <a:lnTo>
                    <a:pt x="2134" y="74"/>
                  </a:lnTo>
                  <a:lnTo>
                    <a:pt x="2044" y="128"/>
                  </a:lnTo>
                  <a:lnTo>
                    <a:pt x="1775" y="222"/>
                  </a:lnTo>
                  <a:lnTo>
                    <a:pt x="1602" y="181"/>
                  </a:lnTo>
                  <a:lnTo>
                    <a:pt x="1560" y="101"/>
                  </a:lnTo>
                  <a:lnTo>
                    <a:pt x="1542" y="87"/>
                  </a:lnTo>
                  <a:lnTo>
                    <a:pt x="1446" y="60"/>
                  </a:lnTo>
                  <a:lnTo>
                    <a:pt x="1375" y="74"/>
                  </a:lnTo>
                  <a:lnTo>
                    <a:pt x="1309" y="87"/>
                  </a:lnTo>
                  <a:lnTo>
                    <a:pt x="1243" y="13"/>
                  </a:lnTo>
                  <a:lnTo>
                    <a:pt x="1225" y="0"/>
                  </a:lnTo>
                  <a:lnTo>
                    <a:pt x="1189" y="0"/>
                  </a:lnTo>
                  <a:lnTo>
                    <a:pt x="1106" y="34"/>
                  </a:lnTo>
                  <a:lnTo>
                    <a:pt x="1106" y="34"/>
                  </a:lnTo>
                  <a:lnTo>
                    <a:pt x="1094" y="40"/>
                  </a:lnTo>
                  <a:lnTo>
                    <a:pt x="1070" y="54"/>
                  </a:lnTo>
                  <a:lnTo>
                    <a:pt x="1034" y="74"/>
                  </a:lnTo>
                  <a:lnTo>
                    <a:pt x="1004" y="74"/>
                  </a:lnTo>
                  <a:lnTo>
                    <a:pt x="986" y="74"/>
                  </a:lnTo>
                  <a:lnTo>
                    <a:pt x="956" y="81"/>
                  </a:lnTo>
                  <a:lnTo>
                    <a:pt x="920" y="94"/>
                  </a:lnTo>
                  <a:lnTo>
                    <a:pt x="884" y="107"/>
                  </a:lnTo>
                  <a:lnTo>
                    <a:pt x="843" y="128"/>
                  </a:lnTo>
                  <a:lnTo>
                    <a:pt x="813" y="141"/>
                  </a:lnTo>
                  <a:lnTo>
                    <a:pt x="789" y="148"/>
                  </a:lnTo>
                  <a:lnTo>
                    <a:pt x="783" y="154"/>
                  </a:lnTo>
                  <a:lnTo>
                    <a:pt x="556" y="228"/>
                  </a:lnTo>
                  <a:lnTo>
                    <a:pt x="394" y="294"/>
                  </a:lnTo>
                  <a:lnTo>
                    <a:pt x="107" y="462"/>
                  </a:lnTo>
                  <a:lnTo>
                    <a:pt x="0" y="536"/>
                  </a:lnTo>
                  <a:lnTo>
                    <a:pt x="3240" y="536"/>
                  </a:lnTo>
                  <a:lnTo>
                    <a:pt x="3132" y="469"/>
                  </a:lnTo>
                  <a:lnTo>
                    <a:pt x="3132" y="469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66667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grpSp>
          <p:nvGrpSpPr>
            <p:cNvPr id="1042" name="Group 8"/>
            <p:cNvGrpSpPr>
              <a:grpSpLocks/>
            </p:cNvGrpSpPr>
            <p:nvPr userDrawn="1"/>
          </p:nvGrpSpPr>
          <p:grpSpPr bwMode="auto">
            <a:xfrm>
              <a:off x="2486" y="3792"/>
              <a:ext cx="2458" cy="540"/>
              <a:chOff x="2486" y="3792"/>
              <a:chExt cx="2458" cy="540"/>
            </a:xfrm>
          </p:grpSpPr>
          <p:sp>
            <p:nvSpPr>
              <p:cNvPr id="17417" name="Freeform 9"/>
              <p:cNvSpPr>
                <a:spLocks/>
              </p:cNvSpPr>
              <p:nvPr userDrawn="1"/>
            </p:nvSpPr>
            <p:spPr bwMode="ltGray">
              <a:xfrm>
                <a:off x="3948" y="3799"/>
                <a:ext cx="996" cy="533"/>
              </a:xfrm>
              <a:custGeom>
                <a:avLst/>
                <a:gdLst/>
                <a:ahLst/>
                <a:cxnLst>
                  <a:cxn ang="0">
                    <a:pos x="636" y="373"/>
                  </a:cxn>
                  <a:cxn ang="0">
                    <a:pos x="495" y="370"/>
                  </a:cxn>
                  <a:cxn ang="0">
                    <a:pos x="280" y="249"/>
                  </a:cxn>
                  <a:cxn ang="0">
                    <a:pos x="127" y="66"/>
                  </a:cxn>
                  <a:cxn ang="0">
                    <a:pos x="0" y="0"/>
                  </a:cxn>
                  <a:cxn ang="0">
                    <a:pos x="22" y="26"/>
                  </a:cxn>
                  <a:cxn ang="0">
                    <a:pos x="0" y="65"/>
                  </a:cxn>
                  <a:cxn ang="0">
                    <a:pos x="30" y="119"/>
                  </a:cxn>
                  <a:cxn ang="0">
                    <a:pos x="75" y="243"/>
                  </a:cxn>
                  <a:cxn ang="0">
                    <a:pos x="45" y="422"/>
                  </a:cxn>
                  <a:cxn ang="0">
                    <a:pos x="200" y="329"/>
                  </a:cxn>
                  <a:cxn ang="0">
                    <a:pos x="612" y="533"/>
                  </a:cxn>
                  <a:cxn ang="0">
                    <a:pos x="996" y="529"/>
                  </a:cxn>
                  <a:cxn ang="0">
                    <a:pos x="828" y="473"/>
                  </a:cxn>
                  <a:cxn ang="0">
                    <a:pos x="636" y="373"/>
                  </a:cxn>
                </a:cxnLst>
                <a:rect l="0" t="0" r="r" b="b"/>
                <a:pathLst>
                  <a:path w="996" h="533">
                    <a:moveTo>
                      <a:pt x="636" y="373"/>
                    </a:moveTo>
                    <a:lnTo>
                      <a:pt x="495" y="370"/>
                    </a:lnTo>
                    <a:lnTo>
                      <a:pt x="280" y="249"/>
                    </a:lnTo>
                    <a:lnTo>
                      <a:pt x="127" y="66"/>
                    </a:lnTo>
                    <a:lnTo>
                      <a:pt x="0" y="0"/>
                    </a:lnTo>
                    <a:lnTo>
                      <a:pt x="22" y="26"/>
                    </a:lnTo>
                    <a:lnTo>
                      <a:pt x="0" y="65"/>
                    </a:lnTo>
                    <a:lnTo>
                      <a:pt x="30" y="119"/>
                    </a:lnTo>
                    <a:lnTo>
                      <a:pt x="75" y="243"/>
                    </a:lnTo>
                    <a:lnTo>
                      <a:pt x="45" y="422"/>
                    </a:lnTo>
                    <a:lnTo>
                      <a:pt x="200" y="329"/>
                    </a:lnTo>
                    <a:lnTo>
                      <a:pt x="612" y="533"/>
                    </a:lnTo>
                    <a:lnTo>
                      <a:pt x="996" y="529"/>
                    </a:lnTo>
                    <a:lnTo>
                      <a:pt x="828" y="473"/>
                    </a:lnTo>
                    <a:lnTo>
                      <a:pt x="636" y="373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18" name="Freeform 10"/>
              <p:cNvSpPr>
                <a:spLocks/>
              </p:cNvSpPr>
              <p:nvPr userDrawn="1"/>
            </p:nvSpPr>
            <p:spPr bwMode="ltGray">
              <a:xfrm>
                <a:off x="2677" y="3792"/>
                <a:ext cx="186" cy="395"/>
              </a:xfrm>
              <a:custGeom>
                <a:avLst/>
                <a:gdLst/>
                <a:ahLst/>
                <a:cxnLst>
                  <a:cxn ang="0">
                    <a:pos x="36" y="0"/>
                  </a:cxn>
                  <a:cxn ang="0">
                    <a:pos x="54" y="18"/>
                  </a:cxn>
                  <a:cxn ang="0">
                    <a:pos x="24" y="30"/>
                  </a:cxn>
                  <a:cxn ang="0">
                    <a:pos x="18" y="66"/>
                  </a:cxn>
                  <a:cxn ang="0">
                    <a:pos x="42" y="114"/>
                  </a:cxn>
                  <a:cxn ang="0">
                    <a:pos x="48" y="162"/>
                  </a:cxn>
                  <a:cxn ang="0">
                    <a:pos x="0" y="353"/>
                  </a:cxn>
                  <a:cxn ang="0">
                    <a:pos x="54" y="233"/>
                  </a:cxn>
                  <a:cxn ang="0">
                    <a:pos x="84" y="216"/>
                  </a:cxn>
                  <a:cxn ang="0">
                    <a:pos x="126" y="126"/>
                  </a:cxn>
                  <a:cxn ang="0">
                    <a:pos x="144" y="120"/>
                  </a:cxn>
                  <a:cxn ang="0">
                    <a:pos x="144" y="90"/>
                  </a:cxn>
                  <a:cxn ang="0">
                    <a:pos x="186" y="66"/>
                  </a:cxn>
                  <a:cxn ang="0">
                    <a:pos x="162" y="60"/>
                  </a:cxn>
                  <a:cxn ang="0">
                    <a:pos x="36" y="0"/>
                  </a:cxn>
                  <a:cxn ang="0">
                    <a:pos x="36" y="0"/>
                  </a:cxn>
                </a:cxnLst>
                <a:rect l="0" t="0" r="r" b="b"/>
                <a:pathLst>
                  <a:path w="186" h="353">
                    <a:moveTo>
                      <a:pt x="36" y="0"/>
                    </a:moveTo>
                    <a:lnTo>
                      <a:pt x="54" y="18"/>
                    </a:lnTo>
                    <a:lnTo>
                      <a:pt x="24" y="30"/>
                    </a:lnTo>
                    <a:lnTo>
                      <a:pt x="18" y="66"/>
                    </a:lnTo>
                    <a:lnTo>
                      <a:pt x="42" y="114"/>
                    </a:lnTo>
                    <a:lnTo>
                      <a:pt x="48" y="162"/>
                    </a:lnTo>
                    <a:lnTo>
                      <a:pt x="0" y="353"/>
                    </a:lnTo>
                    <a:lnTo>
                      <a:pt x="54" y="233"/>
                    </a:lnTo>
                    <a:lnTo>
                      <a:pt x="84" y="216"/>
                    </a:lnTo>
                    <a:lnTo>
                      <a:pt x="126" y="126"/>
                    </a:lnTo>
                    <a:lnTo>
                      <a:pt x="144" y="120"/>
                    </a:lnTo>
                    <a:lnTo>
                      <a:pt x="144" y="90"/>
                    </a:lnTo>
                    <a:lnTo>
                      <a:pt x="186" y="66"/>
                    </a:lnTo>
                    <a:lnTo>
                      <a:pt x="162" y="60"/>
                    </a:lnTo>
                    <a:lnTo>
                      <a:pt x="36" y="0"/>
                    </a:lnTo>
                    <a:lnTo>
                      <a:pt x="36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19" name="Freeform 11"/>
              <p:cNvSpPr>
                <a:spLocks/>
              </p:cNvSpPr>
              <p:nvPr userDrawn="1"/>
            </p:nvSpPr>
            <p:spPr bwMode="ltGray">
              <a:xfrm>
                <a:off x="3030" y="3893"/>
                <a:ext cx="378" cy="271"/>
              </a:xfrm>
              <a:custGeom>
                <a:avLst/>
                <a:gdLst/>
                <a:ahLst/>
                <a:cxnLst>
                  <a:cxn ang="0">
                    <a:pos x="18" y="0"/>
                  </a:cxn>
                  <a:cxn ang="0">
                    <a:pos x="12" y="13"/>
                  </a:cxn>
                  <a:cxn ang="0">
                    <a:pos x="0" y="40"/>
                  </a:cxn>
                  <a:cxn ang="0">
                    <a:pos x="60" y="121"/>
                  </a:cxn>
                  <a:cxn ang="0">
                    <a:pos x="310" y="271"/>
                  </a:cxn>
                  <a:cxn ang="0">
                    <a:pos x="290" y="139"/>
                  </a:cxn>
                  <a:cxn ang="0">
                    <a:pos x="378" y="76"/>
                  </a:cxn>
                  <a:cxn ang="0">
                    <a:pos x="251" y="94"/>
                  </a:cxn>
                  <a:cxn ang="0">
                    <a:pos x="90" y="54"/>
                  </a:cxn>
                  <a:cxn ang="0">
                    <a:pos x="18" y="0"/>
                  </a:cxn>
                  <a:cxn ang="0">
                    <a:pos x="18" y="0"/>
                  </a:cxn>
                </a:cxnLst>
                <a:rect l="0" t="0" r="r" b="b"/>
                <a:pathLst>
                  <a:path w="378" h="271">
                    <a:moveTo>
                      <a:pt x="18" y="0"/>
                    </a:moveTo>
                    <a:lnTo>
                      <a:pt x="12" y="13"/>
                    </a:lnTo>
                    <a:lnTo>
                      <a:pt x="0" y="40"/>
                    </a:lnTo>
                    <a:lnTo>
                      <a:pt x="60" y="121"/>
                    </a:lnTo>
                    <a:lnTo>
                      <a:pt x="310" y="271"/>
                    </a:lnTo>
                    <a:lnTo>
                      <a:pt x="290" y="139"/>
                    </a:lnTo>
                    <a:lnTo>
                      <a:pt x="378" y="76"/>
                    </a:lnTo>
                    <a:lnTo>
                      <a:pt x="251" y="94"/>
                    </a:lnTo>
                    <a:lnTo>
                      <a:pt x="90" y="54"/>
                    </a:lnTo>
                    <a:lnTo>
                      <a:pt x="18" y="0"/>
                    </a:lnTo>
                    <a:lnTo>
                      <a:pt x="18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20" name="Freeform 12"/>
              <p:cNvSpPr>
                <a:spLocks/>
              </p:cNvSpPr>
              <p:nvPr userDrawn="1"/>
            </p:nvSpPr>
            <p:spPr bwMode="ltGray">
              <a:xfrm>
                <a:off x="3628" y="3866"/>
                <a:ext cx="155" cy="74"/>
              </a:xfrm>
              <a:custGeom>
                <a:avLst/>
                <a:gdLst/>
                <a:ahLst/>
                <a:cxnLst>
                  <a:cxn ang="0">
                    <a:pos x="114" y="0"/>
                  </a:cxn>
                  <a:cxn ang="0">
                    <a:pos x="0" y="0"/>
                  </a:cxn>
                  <a:cxn ang="0">
                    <a:pos x="0" y="0"/>
                  </a:cxn>
                  <a:cxn ang="0">
                    <a:pos x="6" y="6"/>
                  </a:cxn>
                  <a:cxn ang="0">
                    <a:pos x="6" y="18"/>
                  </a:cxn>
                  <a:cxn ang="0">
                    <a:pos x="0" y="24"/>
                  </a:cxn>
                  <a:cxn ang="0">
                    <a:pos x="78" y="60"/>
                  </a:cxn>
                  <a:cxn ang="0">
                    <a:pos x="96" y="42"/>
                  </a:cxn>
                  <a:cxn ang="0">
                    <a:pos x="155" y="66"/>
                  </a:cxn>
                  <a:cxn ang="0">
                    <a:pos x="126" y="24"/>
                  </a:cxn>
                  <a:cxn ang="0">
                    <a:pos x="149" y="0"/>
                  </a:cxn>
                  <a:cxn ang="0">
                    <a:pos x="114" y="0"/>
                  </a:cxn>
                  <a:cxn ang="0">
                    <a:pos x="114" y="0"/>
                  </a:cxn>
                </a:cxnLst>
                <a:rect l="0" t="0" r="r" b="b"/>
                <a:pathLst>
                  <a:path w="155" h="66">
                    <a:moveTo>
                      <a:pt x="114" y="0"/>
                    </a:moveTo>
                    <a:lnTo>
                      <a:pt x="0" y="0"/>
                    </a:lnTo>
                    <a:lnTo>
                      <a:pt x="0" y="0"/>
                    </a:lnTo>
                    <a:lnTo>
                      <a:pt x="6" y="6"/>
                    </a:lnTo>
                    <a:lnTo>
                      <a:pt x="6" y="18"/>
                    </a:lnTo>
                    <a:lnTo>
                      <a:pt x="0" y="24"/>
                    </a:lnTo>
                    <a:lnTo>
                      <a:pt x="78" y="60"/>
                    </a:lnTo>
                    <a:lnTo>
                      <a:pt x="96" y="42"/>
                    </a:lnTo>
                    <a:lnTo>
                      <a:pt x="155" y="66"/>
                    </a:lnTo>
                    <a:lnTo>
                      <a:pt x="126" y="24"/>
                    </a:lnTo>
                    <a:lnTo>
                      <a:pt x="149" y="0"/>
                    </a:lnTo>
                    <a:lnTo>
                      <a:pt x="114" y="0"/>
                    </a:lnTo>
                    <a:lnTo>
                      <a:pt x="114" y="0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  <p:sp>
            <p:nvSpPr>
              <p:cNvPr id="17421" name="Freeform 13"/>
              <p:cNvSpPr>
                <a:spLocks/>
              </p:cNvSpPr>
              <p:nvPr userDrawn="1"/>
            </p:nvSpPr>
            <p:spPr bwMode="ltGray">
              <a:xfrm>
                <a:off x="2486" y="3859"/>
                <a:ext cx="42" cy="81"/>
              </a:xfrm>
              <a:custGeom>
                <a:avLst/>
                <a:gdLst/>
                <a:ahLst/>
                <a:cxnLst>
                  <a:cxn ang="0">
                    <a:pos x="6" y="36"/>
                  </a:cxn>
                  <a:cxn ang="0">
                    <a:pos x="0" y="18"/>
                  </a:cxn>
                  <a:cxn ang="0">
                    <a:pos x="12" y="6"/>
                  </a:cxn>
                  <a:cxn ang="0">
                    <a:pos x="0" y="6"/>
                  </a:cxn>
                  <a:cxn ang="0">
                    <a:pos x="12" y="6"/>
                  </a:cxn>
                  <a:cxn ang="0">
                    <a:pos x="24" y="6"/>
                  </a:cxn>
                  <a:cxn ang="0">
                    <a:pos x="36" y="6"/>
                  </a:cxn>
                  <a:cxn ang="0">
                    <a:pos x="42" y="0"/>
                  </a:cxn>
                  <a:cxn ang="0">
                    <a:pos x="30" y="18"/>
                  </a:cxn>
                  <a:cxn ang="0">
                    <a:pos x="42" y="48"/>
                  </a:cxn>
                  <a:cxn ang="0">
                    <a:pos x="12" y="72"/>
                  </a:cxn>
                  <a:cxn ang="0">
                    <a:pos x="6" y="36"/>
                  </a:cxn>
                  <a:cxn ang="0">
                    <a:pos x="6" y="36"/>
                  </a:cxn>
                </a:cxnLst>
                <a:rect l="0" t="0" r="r" b="b"/>
                <a:pathLst>
                  <a:path w="42" h="72">
                    <a:moveTo>
                      <a:pt x="6" y="36"/>
                    </a:moveTo>
                    <a:lnTo>
                      <a:pt x="0" y="18"/>
                    </a:lnTo>
                    <a:lnTo>
                      <a:pt x="12" y="6"/>
                    </a:lnTo>
                    <a:lnTo>
                      <a:pt x="0" y="6"/>
                    </a:lnTo>
                    <a:lnTo>
                      <a:pt x="12" y="6"/>
                    </a:lnTo>
                    <a:lnTo>
                      <a:pt x="24" y="6"/>
                    </a:lnTo>
                    <a:lnTo>
                      <a:pt x="36" y="6"/>
                    </a:lnTo>
                    <a:lnTo>
                      <a:pt x="42" y="0"/>
                    </a:lnTo>
                    <a:lnTo>
                      <a:pt x="30" y="18"/>
                    </a:lnTo>
                    <a:lnTo>
                      <a:pt x="42" y="48"/>
                    </a:lnTo>
                    <a:lnTo>
                      <a:pt x="12" y="72"/>
                    </a:lnTo>
                    <a:lnTo>
                      <a:pt x="6" y="36"/>
                    </a:lnTo>
                    <a:lnTo>
                      <a:pt x="6" y="36"/>
                    </a:lnTo>
                    <a:close/>
                  </a:path>
                </a:pathLst>
              </a:custGeom>
              <a:solidFill>
                <a:schemeClr val="bg2"/>
              </a:solidFill>
              <a:ln w="9525">
                <a:noFill/>
                <a:round/>
                <a:headEnd/>
                <a:tailEnd/>
              </a:ln>
            </p:spPr>
            <p:txBody>
              <a:bodyPr/>
              <a:lstStyle/>
              <a:p>
                <a:pPr>
                  <a:defRPr/>
                </a:pPr>
                <a:endParaRPr lang="cs-CZ"/>
              </a:p>
            </p:txBody>
          </p:sp>
        </p:grpSp>
        <p:sp>
          <p:nvSpPr>
            <p:cNvPr id="17422" name="Freeform 14"/>
            <p:cNvSpPr>
              <a:spLocks/>
            </p:cNvSpPr>
            <p:nvPr userDrawn="1"/>
          </p:nvSpPr>
          <p:spPr bwMode="ltGray">
            <a:xfrm>
              <a:off x="0" y="3792"/>
              <a:ext cx="3976" cy="535"/>
            </a:xfrm>
            <a:custGeom>
              <a:avLst/>
              <a:gdLst/>
              <a:ahLst/>
              <a:cxnLst>
                <a:cxn ang="0">
                  <a:pos x="3976" y="527"/>
                </a:cxn>
                <a:cxn ang="0">
                  <a:pos x="3970" y="527"/>
                </a:cxn>
                <a:cxn ang="0">
                  <a:pos x="3844" y="509"/>
                </a:cxn>
                <a:cxn ang="0">
                  <a:pos x="2487" y="305"/>
                </a:cxn>
                <a:cxn ang="0">
                  <a:pos x="2039" y="36"/>
                </a:cxn>
                <a:cxn ang="0">
                  <a:pos x="1907" y="24"/>
                </a:cxn>
                <a:cxn ang="0">
                  <a:pos x="1883" y="54"/>
                </a:cxn>
                <a:cxn ang="0">
                  <a:pos x="1859" y="54"/>
                </a:cxn>
                <a:cxn ang="0">
                  <a:pos x="1830" y="30"/>
                </a:cxn>
                <a:cxn ang="0">
                  <a:pos x="1704" y="102"/>
                </a:cxn>
                <a:cxn ang="0">
                  <a:pos x="1608" y="126"/>
                </a:cxn>
                <a:cxn ang="0">
                  <a:pos x="1561" y="132"/>
                </a:cxn>
                <a:cxn ang="0">
                  <a:pos x="1495" y="102"/>
                </a:cxn>
                <a:cxn ang="0">
                  <a:pos x="1357" y="126"/>
                </a:cxn>
                <a:cxn ang="0">
                  <a:pos x="1285" y="24"/>
                </a:cxn>
                <a:cxn ang="0">
                  <a:pos x="1280" y="18"/>
                </a:cxn>
                <a:cxn ang="0">
                  <a:pos x="1262" y="12"/>
                </a:cxn>
                <a:cxn ang="0">
                  <a:pos x="1238" y="6"/>
                </a:cxn>
                <a:cxn ang="0">
                  <a:pos x="1220" y="0"/>
                </a:cxn>
                <a:cxn ang="0">
                  <a:pos x="1196" y="0"/>
                </a:cxn>
                <a:cxn ang="0">
                  <a:pos x="1166" y="0"/>
                </a:cxn>
                <a:cxn ang="0">
                  <a:pos x="1142" y="0"/>
                </a:cxn>
                <a:cxn ang="0">
                  <a:pos x="1136" y="0"/>
                </a:cxn>
                <a:cxn ang="0">
                  <a:pos x="1130" y="0"/>
                </a:cxn>
                <a:cxn ang="0">
                  <a:pos x="1124" y="6"/>
                </a:cxn>
                <a:cxn ang="0">
                  <a:pos x="1118" y="12"/>
                </a:cxn>
                <a:cxn ang="0">
                  <a:pos x="1100" y="18"/>
                </a:cxn>
                <a:cxn ang="0">
                  <a:pos x="1088" y="18"/>
                </a:cxn>
                <a:cxn ang="0">
                  <a:pos x="1070" y="24"/>
                </a:cxn>
                <a:cxn ang="0">
                  <a:pos x="1052" y="30"/>
                </a:cxn>
                <a:cxn ang="0">
                  <a:pos x="1034" y="36"/>
                </a:cxn>
                <a:cxn ang="0">
                  <a:pos x="1028" y="42"/>
                </a:cxn>
                <a:cxn ang="0">
                  <a:pos x="969" y="60"/>
                </a:cxn>
                <a:cxn ang="0">
                  <a:pos x="921" y="72"/>
                </a:cxn>
                <a:cxn ang="0">
                  <a:pos x="855" y="48"/>
                </a:cxn>
                <a:cxn ang="0">
                  <a:pos x="825" y="48"/>
                </a:cxn>
                <a:cxn ang="0">
                  <a:pos x="759" y="72"/>
                </a:cxn>
                <a:cxn ang="0">
                  <a:pos x="735" y="72"/>
                </a:cxn>
                <a:cxn ang="0">
                  <a:pos x="706" y="60"/>
                </a:cxn>
                <a:cxn ang="0">
                  <a:pos x="640" y="60"/>
                </a:cxn>
                <a:cxn ang="0">
                  <a:pos x="544" y="72"/>
                </a:cxn>
                <a:cxn ang="0">
                  <a:pos x="389" y="18"/>
                </a:cxn>
                <a:cxn ang="0">
                  <a:pos x="323" y="60"/>
                </a:cxn>
                <a:cxn ang="0">
                  <a:pos x="317" y="60"/>
                </a:cxn>
                <a:cxn ang="0">
                  <a:pos x="305" y="72"/>
                </a:cxn>
                <a:cxn ang="0">
                  <a:pos x="287" y="78"/>
                </a:cxn>
                <a:cxn ang="0">
                  <a:pos x="263" y="90"/>
                </a:cxn>
                <a:cxn ang="0">
                  <a:pos x="203" y="120"/>
                </a:cxn>
                <a:cxn ang="0">
                  <a:pos x="149" y="150"/>
                </a:cxn>
                <a:cxn ang="0">
                  <a:pos x="78" y="168"/>
                </a:cxn>
                <a:cxn ang="0">
                  <a:pos x="0" y="180"/>
                </a:cxn>
                <a:cxn ang="0">
                  <a:pos x="0" y="527"/>
                </a:cxn>
                <a:cxn ang="0">
                  <a:pos x="1010" y="527"/>
                </a:cxn>
                <a:cxn ang="0">
                  <a:pos x="3725" y="527"/>
                </a:cxn>
                <a:cxn ang="0">
                  <a:pos x="3976" y="527"/>
                </a:cxn>
                <a:cxn ang="0">
                  <a:pos x="3976" y="527"/>
                </a:cxn>
              </a:cxnLst>
              <a:rect l="0" t="0" r="r" b="b"/>
              <a:pathLst>
                <a:path w="3976" h="527">
                  <a:moveTo>
                    <a:pt x="3976" y="527"/>
                  </a:moveTo>
                  <a:lnTo>
                    <a:pt x="3970" y="527"/>
                  </a:lnTo>
                  <a:lnTo>
                    <a:pt x="3844" y="509"/>
                  </a:lnTo>
                  <a:lnTo>
                    <a:pt x="2487" y="305"/>
                  </a:lnTo>
                  <a:lnTo>
                    <a:pt x="2039" y="36"/>
                  </a:lnTo>
                  <a:lnTo>
                    <a:pt x="1907" y="24"/>
                  </a:lnTo>
                  <a:lnTo>
                    <a:pt x="1883" y="54"/>
                  </a:lnTo>
                  <a:lnTo>
                    <a:pt x="1859" y="54"/>
                  </a:lnTo>
                  <a:lnTo>
                    <a:pt x="1830" y="30"/>
                  </a:lnTo>
                  <a:lnTo>
                    <a:pt x="1704" y="102"/>
                  </a:lnTo>
                  <a:lnTo>
                    <a:pt x="1608" y="126"/>
                  </a:lnTo>
                  <a:lnTo>
                    <a:pt x="1561" y="132"/>
                  </a:lnTo>
                  <a:lnTo>
                    <a:pt x="1495" y="102"/>
                  </a:lnTo>
                  <a:lnTo>
                    <a:pt x="1357" y="126"/>
                  </a:lnTo>
                  <a:lnTo>
                    <a:pt x="1285" y="24"/>
                  </a:lnTo>
                  <a:lnTo>
                    <a:pt x="1280" y="18"/>
                  </a:lnTo>
                  <a:lnTo>
                    <a:pt x="1262" y="12"/>
                  </a:lnTo>
                  <a:lnTo>
                    <a:pt x="1238" y="6"/>
                  </a:lnTo>
                  <a:lnTo>
                    <a:pt x="1220" y="0"/>
                  </a:lnTo>
                  <a:lnTo>
                    <a:pt x="1196" y="0"/>
                  </a:lnTo>
                  <a:lnTo>
                    <a:pt x="1166" y="0"/>
                  </a:lnTo>
                  <a:lnTo>
                    <a:pt x="1142" y="0"/>
                  </a:lnTo>
                  <a:lnTo>
                    <a:pt x="1136" y="0"/>
                  </a:lnTo>
                  <a:lnTo>
                    <a:pt x="1130" y="0"/>
                  </a:lnTo>
                  <a:lnTo>
                    <a:pt x="1124" y="6"/>
                  </a:lnTo>
                  <a:lnTo>
                    <a:pt x="1118" y="12"/>
                  </a:lnTo>
                  <a:lnTo>
                    <a:pt x="1100" y="18"/>
                  </a:lnTo>
                  <a:lnTo>
                    <a:pt x="1088" y="18"/>
                  </a:lnTo>
                  <a:lnTo>
                    <a:pt x="1070" y="24"/>
                  </a:lnTo>
                  <a:lnTo>
                    <a:pt x="1052" y="30"/>
                  </a:lnTo>
                  <a:lnTo>
                    <a:pt x="1034" y="36"/>
                  </a:lnTo>
                  <a:lnTo>
                    <a:pt x="1028" y="42"/>
                  </a:lnTo>
                  <a:lnTo>
                    <a:pt x="969" y="60"/>
                  </a:lnTo>
                  <a:lnTo>
                    <a:pt x="921" y="72"/>
                  </a:lnTo>
                  <a:lnTo>
                    <a:pt x="855" y="48"/>
                  </a:lnTo>
                  <a:lnTo>
                    <a:pt x="825" y="48"/>
                  </a:lnTo>
                  <a:lnTo>
                    <a:pt x="759" y="72"/>
                  </a:lnTo>
                  <a:lnTo>
                    <a:pt x="735" y="72"/>
                  </a:lnTo>
                  <a:lnTo>
                    <a:pt x="706" y="60"/>
                  </a:lnTo>
                  <a:lnTo>
                    <a:pt x="640" y="60"/>
                  </a:lnTo>
                  <a:lnTo>
                    <a:pt x="544" y="72"/>
                  </a:lnTo>
                  <a:lnTo>
                    <a:pt x="389" y="18"/>
                  </a:lnTo>
                  <a:lnTo>
                    <a:pt x="323" y="60"/>
                  </a:lnTo>
                  <a:lnTo>
                    <a:pt x="317" y="60"/>
                  </a:lnTo>
                  <a:lnTo>
                    <a:pt x="305" y="72"/>
                  </a:lnTo>
                  <a:lnTo>
                    <a:pt x="287" y="78"/>
                  </a:lnTo>
                  <a:lnTo>
                    <a:pt x="263" y="90"/>
                  </a:lnTo>
                  <a:lnTo>
                    <a:pt x="203" y="120"/>
                  </a:lnTo>
                  <a:lnTo>
                    <a:pt x="149" y="150"/>
                  </a:lnTo>
                  <a:lnTo>
                    <a:pt x="78" y="168"/>
                  </a:lnTo>
                  <a:lnTo>
                    <a:pt x="0" y="180"/>
                  </a:lnTo>
                  <a:lnTo>
                    <a:pt x="0" y="527"/>
                  </a:lnTo>
                  <a:lnTo>
                    <a:pt x="1010" y="527"/>
                  </a:lnTo>
                  <a:lnTo>
                    <a:pt x="3725" y="527"/>
                  </a:lnTo>
                  <a:lnTo>
                    <a:pt x="3976" y="527"/>
                  </a:lnTo>
                  <a:lnTo>
                    <a:pt x="3976" y="527"/>
                  </a:lnTo>
                  <a:close/>
                </a:path>
              </a:pathLst>
            </a:custGeom>
            <a:gradFill rotWithShape="0">
              <a:gsLst>
                <a:gs pos="0">
                  <a:schemeClr val="bg2">
                    <a:gamma/>
                    <a:tint val="75686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grpSp>
        <p:nvGrpSpPr>
          <p:cNvPr id="1029" name="Group 15"/>
          <p:cNvGrpSpPr>
            <a:grpSpLocks/>
          </p:cNvGrpSpPr>
          <p:nvPr/>
        </p:nvGrpSpPr>
        <p:grpSpPr bwMode="auto">
          <a:xfrm>
            <a:off x="627063" y="6021388"/>
            <a:ext cx="5684837" cy="849312"/>
            <a:chOff x="395" y="3793"/>
            <a:chExt cx="3581" cy="535"/>
          </a:xfrm>
        </p:grpSpPr>
        <p:sp>
          <p:nvSpPr>
            <p:cNvPr id="17424" name="Freeform 16"/>
            <p:cNvSpPr>
              <a:spLocks/>
            </p:cNvSpPr>
            <p:nvPr/>
          </p:nvSpPr>
          <p:spPr bwMode="auto">
            <a:xfrm>
              <a:off x="1196" y="3793"/>
              <a:ext cx="365" cy="291"/>
            </a:xfrm>
            <a:custGeom>
              <a:avLst/>
              <a:gdLst/>
              <a:ahLst/>
              <a:cxnLst>
                <a:cxn ang="0">
                  <a:pos x="24" y="24"/>
                </a:cxn>
                <a:cxn ang="0">
                  <a:pos x="0" y="60"/>
                </a:cxn>
                <a:cxn ang="0">
                  <a:pos x="66" y="108"/>
                </a:cxn>
                <a:cxn ang="0">
                  <a:pos x="143" y="180"/>
                </a:cxn>
                <a:cxn ang="0">
                  <a:pos x="191" y="168"/>
                </a:cxn>
                <a:cxn ang="0">
                  <a:pos x="341" y="287"/>
                </a:cxn>
                <a:cxn ang="0">
                  <a:pos x="305" y="174"/>
                </a:cxn>
                <a:cxn ang="0">
                  <a:pos x="365" y="132"/>
                </a:cxn>
                <a:cxn ang="0">
                  <a:pos x="359" y="126"/>
                </a:cxn>
                <a:cxn ang="0">
                  <a:pos x="335" y="114"/>
                </a:cxn>
                <a:cxn ang="0">
                  <a:pos x="299" y="90"/>
                </a:cxn>
                <a:cxn ang="0">
                  <a:pos x="257" y="72"/>
                </a:cxn>
                <a:cxn ang="0">
                  <a:pos x="215" y="54"/>
                </a:cxn>
                <a:cxn ang="0">
                  <a:pos x="173" y="36"/>
                </a:cxn>
                <a:cxn ang="0">
                  <a:pos x="143" y="24"/>
                </a:cxn>
                <a:cxn ang="0">
                  <a:pos x="131" y="18"/>
                </a:cxn>
                <a:cxn ang="0">
                  <a:pos x="107" y="18"/>
                </a:cxn>
                <a:cxn ang="0">
                  <a:pos x="95" y="18"/>
                </a:cxn>
                <a:cxn ang="0">
                  <a:pos x="72" y="12"/>
                </a:cxn>
                <a:cxn ang="0">
                  <a:pos x="66" y="12"/>
                </a:cxn>
                <a:cxn ang="0">
                  <a:pos x="54" y="6"/>
                </a:cxn>
                <a:cxn ang="0">
                  <a:pos x="42" y="0"/>
                </a:cxn>
                <a:cxn ang="0">
                  <a:pos x="30" y="0"/>
                </a:cxn>
                <a:cxn ang="0">
                  <a:pos x="24" y="24"/>
                </a:cxn>
                <a:cxn ang="0">
                  <a:pos x="24" y="24"/>
                </a:cxn>
              </a:cxnLst>
              <a:rect l="0" t="0" r="r" b="b"/>
              <a:pathLst>
                <a:path w="365" h="287">
                  <a:moveTo>
                    <a:pt x="24" y="24"/>
                  </a:moveTo>
                  <a:lnTo>
                    <a:pt x="0" y="60"/>
                  </a:lnTo>
                  <a:lnTo>
                    <a:pt x="66" y="108"/>
                  </a:lnTo>
                  <a:lnTo>
                    <a:pt x="143" y="180"/>
                  </a:lnTo>
                  <a:lnTo>
                    <a:pt x="191" y="168"/>
                  </a:lnTo>
                  <a:lnTo>
                    <a:pt x="341" y="287"/>
                  </a:lnTo>
                  <a:lnTo>
                    <a:pt x="305" y="174"/>
                  </a:lnTo>
                  <a:lnTo>
                    <a:pt x="365" y="132"/>
                  </a:lnTo>
                  <a:lnTo>
                    <a:pt x="359" y="126"/>
                  </a:lnTo>
                  <a:lnTo>
                    <a:pt x="335" y="114"/>
                  </a:lnTo>
                  <a:lnTo>
                    <a:pt x="299" y="90"/>
                  </a:lnTo>
                  <a:lnTo>
                    <a:pt x="257" y="72"/>
                  </a:lnTo>
                  <a:lnTo>
                    <a:pt x="215" y="54"/>
                  </a:lnTo>
                  <a:lnTo>
                    <a:pt x="173" y="36"/>
                  </a:lnTo>
                  <a:lnTo>
                    <a:pt x="143" y="24"/>
                  </a:lnTo>
                  <a:lnTo>
                    <a:pt x="131" y="18"/>
                  </a:lnTo>
                  <a:lnTo>
                    <a:pt x="107" y="18"/>
                  </a:lnTo>
                  <a:lnTo>
                    <a:pt x="95" y="18"/>
                  </a:lnTo>
                  <a:lnTo>
                    <a:pt x="72" y="12"/>
                  </a:lnTo>
                  <a:lnTo>
                    <a:pt x="66" y="12"/>
                  </a:lnTo>
                  <a:lnTo>
                    <a:pt x="54" y="6"/>
                  </a:lnTo>
                  <a:lnTo>
                    <a:pt x="42" y="0"/>
                  </a:lnTo>
                  <a:lnTo>
                    <a:pt x="30" y="0"/>
                  </a:lnTo>
                  <a:lnTo>
                    <a:pt x="24" y="24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25" name="Freeform 17"/>
            <p:cNvSpPr>
              <a:spLocks/>
            </p:cNvSpPr>
            <p:nvPr/>
          </p:nvSpPr>
          <p:spPr bwMode="auto">
            <a:xfrm>
              <a:off x="1943" y="3829"/>
              <a:ext cx="2033" cy="499"/>
            </a:xfrm>
            <a:custGeom>
              <a:avLst/>
              <a:gdLst/>
              <a:ahLst/>
              <a:cxnLst>
                <a:cxn ang="0">
                  <a:pos x="186" y="18"/>
                </a:cxn>
                <a:cxn ang="0">
                  <a:pos x="138" y="6"/>
                </a:cxn>
                <a:cxn ang="0">
                  <a:pos x="96" y="0"/>
                </a:cxn>
                <a:cxn ang="0">
                  <a:pos x="36" y="0"/>
                </a:cxn>
                <a:cxn ang="0">
                  <a:pos x="12" y="25"/>
                </a:cxn>
                <a:cxn ang="0">
                  <a:pos x="0" y="128"/>
                </a:cxn>
                <a:cxn ang="0">
                  <a:pos x="60" y="104"/>
                </a:cxn>
                <a:cxn ang="0">
                  <a:pos x="90" y="134"/>
                </a:cxn>
                <a:cxn ang="0">
                  <a:pos x="150" y="153"/>
                </a:cxn>
                <a:cxn ang="0">
                  <a:pos x="209" y="273"/>
                </a:cxn>
                <a:cxn ang="0">
                  <a:pos x="401" y="359"/>
                </a:cxn>
                <a:cxn ang="0">
                  <a:pos x="777" y="359"/>
                </a:cxn>
                <a:cxn ang="0">
                  <a:pos x="2033" y="499"/>
                </a:cxn>
                <a:cxn ang="0">
                  <a:pos x="2033" y="499"/>
                </a:cxn>
                <a:cxn ang="0">
                  <a:pos x="1991" y="493"/>
                </a:cxn>
                <a:cxn ang="0">
                  <a:pos x="676" y="243"/>
                </a:cxn>
                <a:cxn ang="0">
                  <a:pos x="514" y="159"/>
                </a:cxn>
                <a:cxn ang="0">
                  <a:pos x="425" y="110"/>
                </a:cxn>
                <a:cxn ang="0">
                  <a:pos x="365" y="92"/>
                </a:cxn>
                <a:cxn ang="0">
                  <a:pos x="281" y="61"/>
                </a:cxn>
                <a:cxn ang="0">
                  <a:pos x="186" y="18"/>
                </a:cxn>
                <a:cxn ang="0">
                  <a:pos x="186" y="18"/>
                </a:cxn>
              </a:cxnLst>
              <a:rect l="0" t="0" r="r" b="b"/>
              <a:pathLst>
                <a:path w="2033" h="499">
                  <a:moveTo>
                    <a:pt x="186" y="18"/>
                  </a:moveTo>
                  <a:lnTo>
                    <a:pt x="138" y="6"/>
                  </a:lnTo>
                  <a:lnTo>
                    <a:pt x="96" y="0"/>
                  </a:lnTo>
                  <a:lnTo>
                    <a:pt x="36" y="0"/>
                  </a:lnTo>
                  <a:lnTo>
                    <a:pt x="12" y="25"/>
                  </a:lnTo>
                  <a:lnTo>
                    <a:pt x="0" y="128"/>
                  </a:lnTo>
                  <a:lnTo>
                    <a:pt x="60" y="104"/>
                  </a:lnTo>
                  <a:lnTo>
                    <a:pt x="90" y="134"/>
                  </a:lnTo>
                  <a:lnTo>
                    <a:pt x="150" y="153"/>
                  </a:lnTo>
                  <a:lnTo>
                    <a:pt x="209" y="273"/>
                  </a:lnTo>
                  <a:lnTo>
                    <a:pt x="401" y="359"/>
                  </a:lnTo>
                  <a:lnTo>
                    <a:pt x="777" y="359"/>
                  </a:lnTo>
                  <a:lnTo>
                    <a:pt x="2033" y="499"/>
                  </a:lnTo>
                  <a:lnTo>
                    <a:pt x="2033" y="499"/>
                  </a:lnTo>
                  <a:lnTo>
                    <a:pt x="1991" y="493"/>
                  </a:lnTo>
                  <a:lnTo>
                    <a:pt x="676" y="243"/>
                  </a:lnTo>
                  <a:lnTo>
                    <a:pt x="514" y="159"/>
                  </a:lnTo>
                  <a:lnTo>
                    <a:pt x="425" y="110"/>
                  </a:lnTo>
                  <a:lnTo>
                    <a:pt x="365" y="92"/>
                  </a:lnTo>
                  <a:lnTo>
                    <a:pt x="281" y="61"/>
                  </a:lnTo>
                  <a:lnTo>
                    <a:pt x="186" y="18"/>
                  </a:lnTo>
                  <a:lnTo>
                    <a:pt x="186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26" name="Freeform 18"/>
            <p:cNvSpPr>
              <a:spLocks/>
            </p:cNvSpPr>
            <p:nvPr/>
          </p:nvSpPr>
          <p:spPr bwMode="auto">
            <a:xfrm>
              <a:off x="1830" y="3823"/>
              <a:ext cx="71" cy="61"/>
            </a:xfrm>
            <a:custGeom>
              <a:avLst/>
              <a:gdLst/>
              <a:ahLst/>
              <a:cxnLst>
                <a:cxn ang="0">
                  <a:pos x="0" y="18"/>
                </a:cxn>
                <a:cxn ang="0">
                  <a:pos x="6" y="18"/>
                </a:cxn>
                <a:cxn ang="0">
                  <a:pos x="12" y="12"/>
                </a:cxn>
                <a:cxn ang="0">
                  <a:pos x="6" y="6"/>
                </a:cxn>
                <a:cxn ang="0">
                  <a:pos x="0" y="0"/>
                </a:cxn>
                <a:cxn ang="0">
                  <a:pos x="29" y="18"/>
                </a:cxn>
                <a:cxn ang="0">
                  <a:pos x="53" y="18"/>
                </a:cxn>
                <a:cxn ang="0">
                  <a:pos x="59" y="30"/>
                </a:cxn>
                <a:cxn ang="0">
                  <a:pos x="65" y="42"/>
                </a:cxn>
                <a:cxn ang="0">
                  <a:pos x="71" y="54"/>
                </a:cxn>
                <a:cxn ang="0">
                  <a:pos x="71" y="60"/>
                </a:cxn>
                <a:cxn ang="0">
                  <a:pos x="59" y="54"/>
                </a:cxn>
                <a:cxn ang="0">
                  <a:pos x="47" y="42"/>
                </a:cxn>
                <a:cxn ang="0">
                  <a:pos x="23" y="30"/>
                </a:cxn>
                <a:cxn ang="0">
                  <a:pos x="23" y="36"/>
                </a:cxn>
                <a:cxn ang="0">
                  <a:pos x="18" y="42"/>
                </a:cxn>
                <a:cxn ang="0">
                  <a:pos x="12" y="48"/>
                </a:cxn>
                <a:cxn ang="0">
                  <a:pos x="6" y="48"/>
                </a:cxn>
                <a:cxn ang="0">
                  <a:pos x="6" y="48"/>
                </a:cxn>
                <a:cxn ang="0">
                  <a:pos x="6" y="36"/>
                </a:cxn>
                <a:cxn ang="0">
                  <a:pos x="0" y="18"/>
                </a:cxn>
                <a:cxn ang="0">
                  <a:pos x="0" y="18"/>
                </a:cxn>
              </a:cxnLst>
              <a:rect l="0" t="0" r="r" b="b"/>
              <a:pathLst>
                <a:path w="71" h="60">
                  <a:moveTo>
                    <a:pt x="0" y="18"/>
                  </a:moveTo>
                  <a:lnTo>
                    <a:pt x="6" y="18"/>
                  </a:lnTo>
                  <a:lnTo>
                    <a:pt x="12" y="12"/>
                  </a:lnTo>
                  <a:lnTo>
                    <a:pt x="6" y="6"/>
                  </a:lnTo>
                  <a:lnTo>
                    <a:pt x="0" y="0"/>
                  </a:lnTo>
                  <a:lnTo>
                    <a:pt x="29" y="18"/>
                  </a:lnTo>
                  <a:lnTo>
                    <a:pt x="53" y="18"/>
                  </a:lnTo>
                  <a:lnTo>
                    <a:pt x="59" y="30"/>
                  </a:lnTo>
                  <a:lnTo>
                    <a:pt x="65" y="42"/>
                  </a:lnTo>
                  <a:lnTo>
                    <a:pt x="71" y="54"/>
                  </a:lnTo>
                  <a:lnTo>
                    <a:pt x="71" y="60"/>
                  </a:lnTo>
                  <a:lnTo>
                    <a:pt x="59" y="54"/>
                  </a:lnTo>
                  <a:lnTo>
                    <a:pt x="47" y="42"/>
                  </a:lnTo>
                  <a:lnTo>
                    <a:pt x="23" y="30"/>
                  </a:lnTo>
                  <a:lnTo>
                    <a:pt x="23" y="36"/>
                  </a:lnTo>
                  <a:lnTo>
                    <a:pt x="18" y="42"/>
                  </a:lnTo>
                  <a:lnTo>
                    <a:pt x="12" y="48"/>
                  </a:lnTo>
                  <a:lnTo>
                    <a:pt x="6" y="48"/>
                  </a:lnTo>
                  <a:lnTo>
                    <a:pt x="6" y="48"/>
                  </a:lnTo>
                  <a:lnTo>
                    <a:pt x="6" y="36"/>
                  </a:lnTo>
                  <a:lnTo>
                    <a:pt x="0" y="18"/>
                  </a:lnTo>
                  <a:lnTo>
                    <a:pt x="0" y="18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27" name="Freeform 19"/>
            <p:cNvSpPr>
              <a:spLocks/>
            </p:cNvSpPr>
            <p:nvPr/>
          </p:nvSpPr>
          <p:spPr bwMode="auto">
            <a:xfrm>
              <a:off x="855" y="3842"/>
              <a:ext cx="161" cy="164"/>
            </a:xfrm>
            <a:custGeom>
              <a:avLst/>
              <a:gdLst/>
              <a:ahLst/>
              <a:cxnLst>
                <a:cxn ang="0">
                  <a:pos x="30" y="0"/>
                </a:cxn>
                <a:cxn ang="0">
                  <a:pos x="48" y="6"/>
                </a:cxn>
                <a:cxn ang="0">
                  <a:pos x="72" y="6"/>
                </a:cxn>
                <a:cxn ang="0">
                  <a:pos x="114" y="12"/>
                </a:cxn>
                <a:cxn ang="0">
                  <a:pos x="96" y="54"/>
                </a:cxn>
                <a:cxn ang="0">
                  <a:pos x="96" y="60"/>
                </a:cxn>
                <a:cxn ang="0">
                  <a:pos x="102" y="72"/>
                </a:cxn>
                <a:cxn ang="0">
                  <a:pos x="108" y="84"/>
                </a:cxn>
                <a:cxn ang="0">
                  <a:pos x="120" y="96"/>
                </a:cxn>
                <a:cxn ang="0">
                  <a:pos x="143" y="114"/>
                </a:cxn>
                <a:cxn ang="0">
                  <a:pos x="155" y="138"/>
                </a:cxn>
                <a:cxn ang="0">
                  <a:pos x="161" y="156"/>
                </a:cxn>
                <a:cxn ang="0">
                  <a:pos x="161" y="162"/>
                </a:cxn>
                <a:cxn ang="0">
                  <a:pos x="96" y="102"/>
                </a:cxn>
                <a:cxn ang="0">
                  <a:pos x="30" y="54"/>
                </a:cxn>
                <a:cxn ang="0">
                  <a:pos x="0" y="0"/>
                </a:cxn>
                <a:cxn ang="0">
                  <a:pos x="30" y="0"/>
                </a:cxn>
                <a:cxn ang="0">
                  <a:pos x="30" y="0"/>
                </a:cxn>
              </a:cxnLst>
              <a:rect l="0" t="0" r="r" b="b"/>
              <a:pathLst>
                <a:path w="161" h="162">
                  <a:moveTo>
                    <a:pt x="30" y="0"/>
                  </a:moveTo>
                  <a:lnTo>
                    <a:pt x="48" y="6"/>
                  </a:lnTo>
                  <a:lnTo>
                    <a:pt x="72" y="6"/>
                  </a:lnTo>
                  <a:lnTo>
                    <a:pt x="114" y="12"/>
                  </a:lnTo>
                  <a:lnTo>
                    <a:pt x="96" y="54"/>
                  </a:lnTo>
                  <a:lnTo>
                    <a:pt x="96" y="60"/>
                  </a:lnTo>
                  <a:lnTo>
                    <a:pt x="102" y="72"/>
                  </a:lnTo>
                  <a:lnTo>
                    <a:pt x="108" y="84"/>
                  </a:lnTo>
                  <a:lnTo>
                    <a:pt x="120" y="96"/>
                  </a:lnTo>
                  <a:lnTo>
                    <a:pt x="143" y="114"/>
                  </a:lnTo>
                  <a:lnTo>
                    <a:pt x="155" y="138"/>
                  </a:lnTo>
                  <a:lnTo>
                    <a:pt x="161" y="156"/>
                  </a:lnTo>
                  <a:lnTo>
                    <a:pt x="161" y="162"/>
                  </a:lnTo>
                  <a:lnTo>
                    <a:pt x="96" y="102"/>
                  </a:lnTo>
                  <a:lnTo>
                    <a:pt x="30" y="54"/>
                  </a:lnTo>
                  <a:lnTo>
                    <a:pt x="0" y="0"/>
                  </a:lnTo>
                  <a:lnTo>
                    <a:pt x="30" y="0"/>
                  </a:lnTo>
                  <a:lnTo>
                    <a:pt x="30" y="0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28" name="Freeform 20"/>
            <p:cNvSpPr>
              <a:spLocks/>
            </p:cNvSpPr>
            <p:nvPr/>
          </p:nvSpPr>
          <p:spPr bwMode="auto">
            <a:xfrm>
              <a:off x="706" y="3854"/>
              <a:ext cx="59" cy="61"/>
            </a:xfrm>
            <a:custGeom>
              <a:avLst/>
              <a:gdLst/>
              <a:ahLst/>
              <a:cxnLst>
                <a:cxn ang="0">
                  <a:pos x="59" y="6"/>
                </a:cxn>
                <a:cxn ang="0">
                  <a:pos x="41" y="30"/>
                </a:cxn>
                <a:cxn ang="0">
                  <a:pos x="41" y="36"/>
                </a:cxn>
                <a:cxn ang="0">
                  <a:pos x="47" y="42"/>
                </a:cxn>
                <a:cxn ang="0">
                  <a:pos x="53" y="54"/>
                </a:cxn>
                <a:cxn ang="0">
                  <a:pos x="53" y="60"/>
                </a:cxn>
                <a:cxn ang="0">
                  <a:pos x="47" y="54"/>
                </a:cxn>
                <a:cxn ang="0">
                  <a:pos x="35" y="48"/>
                </a:cxn>
                <a:cxn ang="0">
                  <a:pos x="23" y="36"/>
                </a:cxn>
                <a:cxn ang="0">
                  <a:pos x="17" y="30"/>
                </a:cxn>
                <a:cxn ang="0">
                  <a:pos x="0" y="0"/>
                </a:cxn>
                <a:cxn ang="0">
                  <a:pos x="59" y="6"/>
                </a:cxn>
                <a:cxn ang="0">
                  <a:pos x="59" y="6"/>
                </a:cxn>
              </a:cxnLst>
              <a:rect l="0" t="0" r="r" b="b"/>
              <a:pathLst>
                <a:path w="59" h="60">
                  <a:moveTo>
                    <a:pt x="59" y="6"/>
                  </a:moveTo>
                  <a:lnTo>
                    <a:pt x="41" y="30"/>
                  </a:lnTo>
                  <a:lnTo>
                    <a:pt x="41" y="36"/>
                  </a:lnTo>
                  <a:lnTo>
                    <a:pt x="47" y="42"/>
                  </a:lnTo>
                  <a:lnTo>
                    <a:pt x="53" y="54"/>
                  </a:lnTo>
                  <a:lnTo>
                    <a:pt x="53" y="60"/>
                  </a:lnTo>
                  <a:lnTo>
                    <a:pt x="47" y="54"/>
                  </a:lnTo>
                  <a:lnTo>
                    <a:pt x="35" y="48"/>
                  </a:lnTo>
                  <a:lnTo>
                    <a:pt x="23" y="36"/>
                  </a:lnTo>
                  <a:lnTo>
                    <a:pt x="17" y="30"/>
                  </a:lnTo>
                  <a:lnTo>
                    <a:pt x="0" y="0"/>
                  </a:lnTo>
                  <a:lnTo>
                    <a:pt x="59" y="6"/>
                  </a:lnTo>
                  <a:lnTo>
                    <a:pt x="59" y="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  <p:sp>
          <p:nvSpPr>
            <p:cNvPr id="17429" name="Freeform 21"/>
            <p:cNvSpPr>
              <a:spLocks/>
            </p:cNvSpPr>
            <p:nvPr/>
          </p:nvSpPr>
          <p:spPr bwMode="auto">
            <a:xfrm>
              <a:off x="395" y="3811"/>
              <a:ext cx="245" cy="207"/>
            </a:xfrm>
            <a:custGeom>
              <a:avLst/>
              <a:gdLst/>
              <a:ahLst/>
              <a:cxnLst>
                <a:cxn ang="0">
                  <a:pos x="233" y="36"/>
                </a:cxn>
                <a:cxn ang="0">
                  <a:pos x="245" y="42"/>
                </a:cxn>
                <a:cxn ang="0">
                  <a:pos x="209" y="84"/>
                </a:cxn>
                <a:cxn ang="0">
                  <a:pos x="143" y="132"/>
                </a:cxn>
                <a:cxn ang="0">
                  <a:pos x="167" y="156"/>
                </a:cxn>
                <a:cxn ang="0">
                  <a:pos x="179" y="204"/>
                </a:cxn>
                <a:cxn ang="0">
                  <a:pos x="77" y="132"/>
                </a:cxn>
                <a:cxn ang="0">
                  <a:pos x="47" y="84"/>
                </a:cxn>
                <a:cxn ang="0">
                  <a:pos x="89" y="66"/>
                </a:cxn>
                <a:cxn ang="0">
                  <a:pos x="59" y="36"/>
                </a:cxn>
                <a:cxn ang="0">
                  <a:pos x="0" y="12"/>
                </a:cxn>
                <a:cxn ang="0">
                  <a:pos x="0" y="0"/>
                </a:cxn>
                <a:cxn ang="0">
                  <a:pos x="6" y="0"/>
                </a:cxn>
                <a:cxn ang="0">
                  <a:pos x="12" y="0"/>
                </a:cxn>
                <a:cxn ang="0">
                  <a:pos x="47" y="6"/>
                </a:cxn>
                <a:cxn ang="0">
                  <a:pos x="77" y="6"/>
                </a:cxn>
                <a:cxn ang="0">
                  <a:pos x="83" y="6"/>
                </a:cxn>
                <a:cxn ang="0">
                  <a:pos x="89" y="6"/>
                </a:cxn>
                <a:cxn ang="0">
                  <a:pos x="101" y="12"/>
                </a:cxn>
                <a:cxn ang="0">
                  <a:pos x="125" y="12"/>
                </a:cxn>
                <a:cxn ang="0">
                  <a:pos x="143" y="18"/>
                </a:cxn>
                <a:cxn ang="0">
                  <a:pos x="149" y="18"/>
                </a:cxn>
                <a:cxn ang="0">
                  <a:pos x="149" y="18"/>
                </a:cxn>
                <a:cxn ang="0">
                  <a:pos x="203" y="24"/>
                </a:cxn>
                <a:cxn ang="0">
                  <a:pos x="233" y="36"/>
                </a:cxn>
                <a:cxn ang="0">
                  <a:pos x="233" y="36"/>
                </a:cxn>
              </a:cxnLst>
              <a:rect l="0" t="0" r="r" b="b"/>
              <a:pathLst>
                <a:path w="245" h="204">
                  <a:moveTo>
                    <a:pt x="233" y="36"/>
                  </a:moveTo>
                  <a:lnTo>
                    <a:pt x="245" y="42"/>
                  </a:lnTo>
                  <a:lnTo>
                    <a:pt x="209" y="84"/>
                  </a:lnTo>
                  <a:lnTo>
                    <a:pt x="143" y="132"/>
                  </a:lnTo>
                  <a:lnTo>
                    <a:pt x="167" y="156"/>
                  </a:lnTo>
                  <a:lnTo>
                    <a:pt x="179" y="204"/>
                  </a:lnTo>
                  <a:lnTo>
                    <a:pt x="77" y="132"/>
                  </a:lnTo>
                  <a:lnTo>
                    <a:pt x="47" y="84"/>
                  </a:lnTo>
                  <a:lnTo>
                    <a:pt x="89" y="66"/>
                  </a:lnTo>
                  <a:lnTo>
                    <a:pt x="59" y="36"/>
                  </a:lnTo>
                  <a:lnTo>
                    <a:pt x="0" y="12"/>
                  </a:lnTo>
                  <a:lnTo>
                    <a:pt x="0" y="0"/>
                  </a:lnTo>
                  <a:lnTo>
                    <a:pt x="6" y="0"/>
                  </a:lnTo>
                  <a:lnTo>
                    <a:pt x="12" y="0"/>
                  </a:lnTo>
                  <a:lnTo>
                    <a:pt x="47" y="6"/>
                  </a:lnTo>
                  <a:lnTo>
                    <a:pt x="77" y="6"/>
                  </a:lnTo>
                  <a:lnTo>
                    <a:pt x="83" y="6"/>
                  </a:lnTo>
                  <a:lnTo>
                    <a:pt x="89" y="6"/>
                  </a:lnTo>
                  <a:lnTo>
                    <a:pt x="101" y="12"/>
                  </a:lnTo>
                  <a:lnTo>
                    <a:pt x="125" y="12"/>
                  </a:lnTo>
                  <a:lnTo>
                    <a:pt x="143" y="18"/>
                  </a:lnTo>
                  <a:lnTo>
                    <a:pt x="149" y="18"/>
                  </a:lnTo>
                  <a:lnTo>
                    <a:pt x="149" y="18"/>
                  </a:lnTo>
                  <a:lnTo>
                    <a:pt x="203" y="24"/>
                  </a:lnTo>
                  <a:lnTo>
                    <a:pt x="233" y="36"/>
                  </a:lnTo>
                  <a:lnTo>
                    <a:pt x="233" y="36"/>
                  </a:lnTo>
                  <a:close/>
                </a:path>
              </a:pathLst>
            </a:custGeom>
            <a:solidFill>
              <a:schemeClr val="bg2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cs-CZ"/>
            </a:p>
          </p:txBody>
        </p:sp>
      </p:grpSp>
      <p:sp>
        <p:nvSpPr>
          <p:cNvPr id="17430" name="Rectangle 2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2860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 předlohy nadpisů.</a:t>
            </a:r>
          </a:p>
        </p:txBody>
      </p:sp>
      <p:sp>
        <p:nvSpPr>
          <p:cNvPr id="1031" name="Rectangle 2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</a:p>
        </p:txBody>
      </p:sp>
      <p:sp>
        <p:nvSpPr>
          <p:cNvPr id="17432" name="Rectangle 2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33" name="Rectangle 2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7434" name="Rectangle 2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ffectLst>
                  <a:outerShdw blurRad="38100" dist="38100" dir="2700000" algn="tl">
                    <a:srgbClr val="000000"/>
                  </a:outerShdw>
                </a:effectLst>
              </a:defRPr>
            </a:lvl1pPr>
          </a:lstStyle>
          <a:p>
            <a:pPr>
              <a:defRPr/>
            </a:pPr>
            <a:fld id="{139B7849-49C4-492F-A4D4-83A9802ACB8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7" r:id="rId1"/>
    <p:sldLayoutId id="2147483666" r:id="rId2"/>
    <p:sldLayoutId id="2147483665" r:id="rId3"/>
    <p:sldLayoutId id="2147483664" r:id="rId4"/>
    <p:sldLayoutId id="2147483663" r:id="rId5"/>
    <p:sldLayoutId id="2147483662" r:id="rId6"/>
    <p:sldLayoutId id="2147483661" r:id="rId7"/>
    <p:sldLayoutId id="2147483660" r:id="rId8"/>
    <p:sldLayoutId id="2147483659" r:id="rId9"/>
    <p:sldLayoutId id="2147483658" r:id="rId10"/>
    <p:sldLayoutId id="2147483657" r:id="rId11"/>
  </p:sldLayoutIdLst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dirty="0" smtClean="0"/>
              <a:t>Mapové zobrazení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1295400"/>
          </a:xfrm>
        </p:spPr>
        <p:txBody>
          <a:bodyPr/>
          <a:lstStyle/>
          <a:p>
            <a:pPr eaLnBrk="1" hangingPunct="1"/>
            <a:r>
              <a:rPr lang="cs-CZ" b="1" smtClean="0"/>
              <a:t>Kartografie</a:t>
            </a:r>
            <a:r>
              <a:rPr lang="cs-CZ" smtClean="0"/>
              <a:t> je umění a věda zabývající se tvorbou a zpracováním map.</a:t>
            </a:r>
          </a:p>
          <a:p>
            <a:pPr eaLnBrk="1" hangingPunct="1"/>
            <a:endParaRPr lang="cs-CZ" smtClean="0"/>
          </a:p>
        </p:txBody>
      </p:sp>
      <p:pic>
        <p:nvPicPr>
          <p:cNvPr id="14338" name="Picture 4" descr="330px-Livingston-Greenwich-map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39750" y="1454150"/>
            <a:ext cx="7848600" cy="540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7931150" cy="777875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b="1" dirty="0"/>
              <a:t>Mapové zobrazení</a:t>
            </a:r>
            <a:r>
              <a:rPr lang="cs-CZ" sz="3600" dirty="0"/>
              <a:t> neboli </a:t>
            </a:r>
            <a:r>
              <a:rPr lang="cs-CZ" sz="3600" b="1" dirty="0"/>
              <a:t>kartografická projekce</a:t>
            </a:r>
            <a:endParaRPr lang="cs-CZ" sz="3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23850" y="1412875"/>
            <a:ext cx="8229600" cy="4525963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FontTx/>
              <a:buNone/>
              <a:defRPr/>
            </a:pPr>
            <a:endParaRPr lang="cs-CZ" sz="1400" dirty="0" smtClean="0"/>
          </a:p>
          <a:p>
            <a:pPr eaLnBrk="1" hangingPunct="1">
              <a:lnSpc>
                <a:spcPct val="80000"/>
              </a:lnSpc>
              <a:defRPr/>
            </a:pPr>
            <a:r>
              <a:rPr lang="cs-CZ" sz="1400" i="1" dirty="0" smtClean="0"/>
              <a:t>je </a:t>
            </a:r>
            <a:r>
              <a:rPr lang="cs-CZ" sz="1400" i="1" dirty="0"/>
              <a:t>způsob, jakým se převádí zobrazení povrchu Země (či jiného nebeského tělesa) z dvojrozměrného zakřiveného povrchu referenčního elipsoidu či koule do roviny. Výsledek takového geometrického či početního postupu nazýváme mapa. Nejčastěji bývá na mapě sever </a:t>
            </a:r>
            <a:r>
              <a:rPr lang="cs-CZ" sz="1400" i="1" dirty="0" smtClean="0"/>
              <a:t>směrem </a:t>
            </a:r>
            <a:r>
              <a:rPr lang="cs-CZ" sz="1400" i="1" dirty="0"/>
              <a:t>nahoru, jih směrem dolů, východ směrem doprava a západ směrem doleva</a:t>
            </a:r>
            <a:r>
              <a:rPr lang="cs-CZ" sz="1400" i="1" dirty="0" smtClean="0"/>
              <a:t>.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sz="1400" b="1" i="1" dirty="0"/>
          </a:p>
        </p:txBody>
      </p:sp>
      <p:pic>
        <p:nvPicPr>
          <p:cNvPr id="1536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11188" y="3213100"/>
            <a:ext cx="2363787" cy="2303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4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492500" y="3236913"/>
            <a:ext cx="2592388" cy="2398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59563" y="3248025"/>
            <a:ext cx="2263775" cy="206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b="1" dirty="0"/>
              <a:t>Třídění mapových zobrazení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cs-CZ" sz="2800" smtClean="0"/>
              <a:t>Mapová zobrazení podle kartografického zkreslení</a:t>
            </a:r>
          </a:p>
          <a:p>
            <a:pPr marL="514350" indent="-514350" eaLnBrk="1" hangingPunct="1">
              <a:buFontTx/>
              <a:buAutoNum type="arabicPeriod"/>
            </a:pPr>
            <a:endParaRPr lang="cs-CZ" sz="2800" smtClean="0"/>
          </a:p>
          <a:p>
            <a:pPr marL="514350" indent="-514350" eaLnBrk="1" hangingPunct="1">
              <a:buFontTx/>
              <a:buAutoNum type="arabicPeriod"/>
            </a:pPr>
            <a:r>
              <a:rPr lang="cs-CZ" sz="2800" smtClean="0"/>
              <a:t> Mapová zobrazení podle vzhledu zobrazovací plochy</a:t>
            </a:r>
          </a:p>
          <a:p>
            <a:pPr marL="514350" indent="-514350" eaLnBrk="1" hangingPunct="1">
              <a:buFontTx/>
              <a:buAutoNum type="arabicPeriod"/>
            </a:pPr>
            <a:endParaRPr lang="cs-CZ" sz="2800" smtClean="0"/>
          </a:p>
          <a:p>
            <a:pPr marL="514350" indent="-514350" eaLnBrk="1" hangingPunct="1">
              <a:buFontTx/>
              <a:buAutoNum type="arabicPeriod"/>
            </a:pPr>
            <a:r>
              <a:rPr lang="cs-CZ" sz="2800" smtClean="0"/>
              <a:t>Mapová zobrazení podle polohy osy zobrazovací plochy</a:t>
            </a:r>
          </a:p>
          <a:p>
            <a:pPr marL="514350" indent="-514350" eaLnBrk="1" hangingPunct="1">
              <a:buFontTx/>
              <a:buNone/>
            </a:pPr>
            <a:endParaRPr lang="cs-CZ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9750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3600" dirty="0"/>
              <a:t>Mapová zobrazení podle kartografického zkreslení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 eaLnBrk="1" hangingPunct="1">
              <a:buFontTx/>
              <a:buAutoNum type="arabicPeriod"/>
            </a:pPr>
            <a:r>
              <a:rPr lang="cs-CZ" sz="1600" b="1" smtClean="0"/>
              <a:t>délkojevná</a:t>
            </a:r>
            <a:r>
              <a:rPr lang="cs-CZ" sz="1600" smtClean="0"/>
              <a:t> (stejnodélková, ekvidistantní) – nezkreslují vzdálenosti podél určitého systému čar (netýká se všech délek)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cs-CZ" sz="1600" b="1" smtClean="0"/>
              <a:t>plochojevná</a:t>
            </a:r>
            <a:r>
              <a:rPr lang="cs-CZ" sz="1600" smtClean="0"/>
              <a:t> (stejnoplochá, ekvivalentní) – zachovávají poměry ploch, silně jsou však zkresleny úhly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cs-CZ" sz="1600" b="1" smtClean="0"/>
              <a:t>úhlojevná</a:t>
            </a:r>
            <a:r>
              <a:rPr lang="cs-CZ" sz="1600" smtClean="0"/>
              <a:t> (stejnoúhlá, konformní) – věrně zachycují úhly, ale silně zkreslují plochy</a:t>
            </a:r>
          </a:p>
          <a:p>
            <a:pPr marL="514350" indent="-514350" eaLnBrk="1" hangingPunct="1">
              <a:buFontTx/>
              <a:buAutoNum type="arabicPeriod"/>
            </a:pPr>
            <a:r>
              <a:rPr lang="cs-CZ" sz="1600" b="1" smtClean="0"/>
              <a:t>vyrovnávací</a:t>
            </a:r>
            <a:r>
              <a:rPr lang="cs-CZ" sz="1600" smtClean="0"/>
              <a:t> (kompenzační) – kompromisní zobrazení s mírným zkreslením úhlů i ploch; do této kategorie lze počítat i mnohá zobrazení délkojevná</a:t>
            </a:r>
          </a:p>
          <a:p>
            <a:pPr marL="514350" indent="-514350" eaLnBrk="1" hangingPunct="1"/>
            <a:endParaRPr lang="cs-CZ" smtClean="0"/>
          </a:p>
        </p:txBody>
      </p:sp>
      <p:pic>
        <p:nvPicPr>
          <p:cNvPr id="17411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43288" y="4292600"/>
            <a:ext cx="1687512" cy="156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cs-CZ" sz="3200" dirty="0">
                <a:effectLst/>
              </a:rPr>
              <a:t> Mapová zobrazení podle vzhledu zobrazovací plochy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8434" name="Zástupný symbol pro obsah 2"/>
          <p:cNvSpPr>
            <a:spLocks noGrp="1"/>
          </p:cNvSpPr>
          <p:nvPr>
            <p:ph idx="1"/>
          </p:nvPr>
        </p:nvSpPr>
        <p:spPr>
          <a:xfrm>
            <a:off x="468313" y="1268413"/>
            <a:ext cx="8229600" cy="4495800"/>
          </a:xfrm>
        </p:spPr>
        <p:txBody>
          <a:bodyPr/>
          <a:lstStyle/>
          <a:p>
            <a:pPr eaLnBrk="1" hangingPunct="1">
              <a:buFontTx/>
              <a:buAutoNum type="arabicPeriod"/>
            </a:pPr>
            <a:r>
              <a:rPr lang="cs-CZ" sz="1400" b="1" smtClean="0"/>
              <a:t>jednoduchá</a:t>
            </a:r>
            <a:endParaRPr lang="cs-CZ" sz="1400" smtClean="0"/>
          </a:p>
          <a:p>
            <a:pPr marL="800100" lvl="1" indent="-342900" eaLnBrk="1" hangingPunct="1">
              <a:buFontTx/>
              <a:buAutoNum type="arabicPeriod"/>
            </a:pPr>
            <a:r>
              <a:rPr lang="cs-CZ" sz="1400" b="1" smtClean="0"/>
              <a:t>azimutální</a:t>
            </a:r>
            <a:r>
              <a:rPr lang="cs-CZ" sz="1400" smtClean="0"/>
              <a:t> – zobrazuje se přímo na rovinu (např. Gnómonická projekce)</a:t>
            </a:r>
          </a:p>
          <a:p>
            <a:pPr marL="800100" lvl="1" indent="-342900" eaLnBrk="1" hangingPunct="1">
              <a:buFontTx/>
              <a:buAutoNum type="arabicPeriod"/>
            </a:pPr>
            <a:r>
              <a:rPr lang="cs-CZ" sz="1400" b="1" smtClean="0"/>
              <a:t>kuželová</a:t>
            </a:r>
            <a:r>
              <a:rPr lang="cs-CZ" sz="1400" smtClean="0"/>
              <a:t> – zobrazuje se na plášť kužele, který se poté rozvine do roviny</a:t>
            </a:r>
          </a:p>
          <a:p>
            <a:pPr marL="800100" lvl="1" indent="-342900" eaLnBrk="1" hangingPunct="1">
              <a:buFontTx/>
              <a:buAutoNum type="arabicPeriod"/>
            </a:pPr>
            <a:r>
              <a:rPr lang="cs-CZ" sz="1400" b="1" smtClean="0"/>
              <a:t>válcová</a:t>
            </a:r>
            <a:r>
              <a:rPr lang="cs-CZ" sz="1400" smtClean="0"/>
              <a:t> – zobrazuje se na plášť válce, který se poté rozvine do roviny (např. Behrmannovo nebo Mercatorovo zobrazení)</a:t>
            </a:r>
          </a:p>
          <a:p>
            <a:pPr eaLnBrk="1" hangingPunct="1">
              <a:buFontTx/>
              <a:buAutoNum type="arabicPeriod"/>
            </a:pPr>
            <a:r>
              <a:rPr lang="cs-CZ" sz="1400" b="1" smtClean="0"/>
              <a:t>nepravá</a:t>
            </a:r>
            <a:r>
              <a:rPr lang="cs-CZ" sz="1400" smtClean="0"/>
              <a:t> (pseudo-zobrazení) – odvozená z výše uvedených zobrazení azimutálních, kuželových a válcových (např. Mollweidovo zobrazení)</a:t>
            </a:r>
          </a:p>
          <a:p>
            <a:pPr eaLnBrk="1" hangingPunct="1">
              <a:buFontTx/>
              <a:buAutoNum type="arabicPeriod"/>
            </a:pPr>
            <a:r>
              <a:rPr lang="cs-CZ" sz="1400" b="1" smtClean="0"/>
              <a:t>mnohokuželová</a:t>
            </a:r>
            <a:r>
              <a:rPr lang="cs-CZ" sz="1400" smtClean="0"/>
              <a:t> (polykónická) – místo jednoho kuželového pláště je použita soustava kuželů</a:t>
            </a:r>
          </a:p>
          <a:p>
            <a:pPr eaLnBrk="1" hangingPunct="1">
              <a:buFontTx/>
              <a:buAutoNum type="arabicPeriod"/>
            </a:pPr>
            <a:r>
              <a:rPr lang="cs-CZ" sz="1400" b="1" smtClean="0"/>
              <a:t>zobrazení po vymezených částech</a:t>
            </a:r>
            <a:r>
              <a:rPr lang="cs-CZ" sz="1400" smtClean="0"/>
              <a:t> – nejedná se vlastně o druh zobrazení, ale o opakování téhož způsobu zobrazení po malých územích, čímž je minimalizováno zkreslení</a:t>
            </a:r>
          </a:p>
          <a:p>
            <a:pPr eaLnBrk="1" hangingPunct="1">
              <a:buFontTx/>
              <a:buAutoNum type="arabicPeriod"/>
            </a:pPr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8313" y="26035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cs-CZ" sz="2800" dirty="0">
                <a:effectLst/>
              </a:rPr>
              <a:t>Mapová zobrazení podle polohy osy zobrazovací plochy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19458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charset="0"/>
              <a:buAutoNum type="arabicPeriod"/>
            </a:pPr>
            <a:r>
              <a:rPr lang="cs-CZ" sz="1400" b="1" smtClean="0"/>
              <a:t>normální</a:t>
            </a:r>
            <a:r>
              <a:rPr lang="cs-CZ" sz="1400" smtClean="0"/>
              <a:t> (pólová) – osa válce nebo kužele je totožná s osou glóbu nebo se zobrazovací rovina dotýká glóbu na jednom pólu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1400" b="1" smtClean="0"/>
              <a:t>příčná</a:t>
            </a:r>
            <a:r>
              <a:rPr lang="cs-CZ" sz="1400" smtClean="0"/>
              <a:t> (transverzální, rovníková) – osa válce nebo kužele leží v rovině rovníku nebo se zobrazovací rovina dotýká glóbu na rovníku</a:t>
            </a:r>
          </a:p>
          <a:p>
            <a:pPr eaLnBrk="1" hangingPunct="1">
              <a:buFont typeface="Arial" charset="0"/>
              <a:buAutoNum type="arabicPeriod"/>
            </a:pPr>
            <a:r>
              <a:rPr lang="cs-CZ" sz="1400" b="1" smtClean="0"/>
              <a:t>obecná</a:t>
            </a:r>
            <a:r>
              <a:rPr lang="cs-CZ" sz="1400" smtClean="0"/>
              <a:t> (šikmá) – osa válce nebo kužele prochází středem glóbu, ale nesplývá s jeho osou ani neleží na rovníku nebo se zobrazovací rovina dotýká glóbu v libovolném bodě mezi pólem a rovníkem</a:t>
            </a:r>
          </a:p>
          <a:p>
            <a:pPr eaLnBrk="1" hangingPunct="1">
              <a:buFont typeface="Arial" charset="0"/>
              <a:buAutoNum type="arabicPeriod"/>
            </a:pPr>
            <a:endParaRPr lang="cs-CZ" sz="140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cs-CZ" smtClean="0">
                <a:effectLst/>
              </a:rPr>
              <a:t>Obsah map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2000" b="1" smtClean="0"/>
              <a:t>mapy s topografickým obsahem</a:t>
            </a:r>
            <a:br>
              <a:rPr lang="cs-CZ" sz="2000" b="1" smtClean="0"/>
            </a:br>
            <a:r>
              <a:rPr lang="cs-CZ" sz="1800" smtClean="0"/>
              <a:t>I. podrobné mapy velkých měřítek do 1: 5 000, která zachycují např. pozemkové vlastnictví</a:t>
            </a:r>
            <a:br>
              <a:rPr lang="cs-CZ" sz="1800" smtClean="0"/>
            </a:br>
            <a:r>
              <a:rPr lang="cs-CZ" sz="1800" smtClean="0"/>
              <a:t>II. Topografické mapy, což jsou přesné mapy velkých a středních měřítek pro potřeby úřadů, státu nebo armády. Jejich měřítko se pohybuje mezi 1: 10 000 – 1: 500 000.</a:t>
            </a:r>
            <a:br>
              <a:rPr lang="cs-CZ" sz="1800" smtClean="0"/>
            </a:br>
            <a:r>
              <a:rPr lang="cs-CZ" sz="1800" smtClean="0"/>
              <a:t>III. Obecně geografické mapy – přehledné mapy znázorňují velké územní celky.</a:t>
            </a:r>
            <a:br>
              <a:rPr lang="cs-CZ" sz="1800" smtClean="0"/>
            </a:br>
            <a:endParaRPr lang="cs-CZ" sz="1800" smtClean="0"/>
          </a:p>
          <a:p>
            <a:pPr marL="381000" indent="-381000">
              <a:lnSpc>
                <a:spcPct val="80000"/>
              </a:lnSpc>
              <a:buFontTx/>
              <a:buAutoNum type="arabicPeriod"/>
            </a:pPr>
            <a:r>
              <a:rPr lang="cs-CZ" sz="1800" smtClean="0"/>
              <a:t>- </a:t>
            </a:r>
            <a:r>
              <a:rPr lang="cs-CZ" sz="2000" b="1" smtClean="0"/>
              <a:t>mapy tématické</a:t>
            </a:r>
            <a:r>
              <a:rPr lang="cs-CZ" sz="2000" smtClean="0"/>
              <a:t/>
            </a:r>
            <a:br>
              <a:rPr lang="cs-CZ" sz="2000" smtClean="0"/>
            </a:br>
            <a:r>
              <a:rPr lang="cs-CZ" sz="1800" smtClean="0"/>
              <a:t>I. Mapy přírodních jevů – fyzickogeografické mapy, geologické, meteorologické,.</a:t>
            </a:r>
            <a:br>
              <a:rPr lang="cs-CZ" sz="1800" smtClean="0"/>
            </a:br>
            <a:r>
              <a:rPr lang="cs-CZ" sz="1800" smtClean="0"/>
              <a:t>II. Mapy společenských jevů – ekonomickogeografické, silniční, železniční, obyvatelstva</a:t>
            </a:r>
            <a:br>
              <a:rPr lang="cs-CZ" sz="1800" smtClean="0"/>
            </a:br>
            <a:r>
              <a:rPr lang="cs-CZ" sz="1800" smtClean="0"/>
              <a:t>III. Ostatní tématické mapy – životní porstředí, turistické, dějepisné</a:t>
            </a:r>
            <a:br>
              <a:rPr lang="cs-CZ" sz="1800" smtClean="0"/>
            </a:br>
            <a:r>
              <a:rPr lang="cs-CZ" sz="1800" smtClean="0"/>
              <a:t/>
            </a:r>
            <a:br>
              <a:rPr lang="cs-CZ" sz="1800" smtClean="0"/>
            </a:br>
            <a:endParaRPr lang="cs-CZ" sz="1800" smtClean="0"/>
          </a:p>
        </p:txBody>
      </p:sp>
      <p:pic>
        <p:nvPicPr>
          <p:cNvPr id="25605" name="Picture 5" descr="topo-map-read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7088" y="5102225"/>
            <a:ext cx="2597150" cy="17557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553" name="Picture 4" descr="250px-World_Map_168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4433888" cy="382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4" name="Picture 5" descr="220px-Alps_geology_map_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19588" y="0"/>
            <a:ext cx="4824412" cy="2322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555" name="Picture 6" descr="220px-Czechy_Kraje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00563" y="3068638"/>
            <a:ext cx="4427537" cy="262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Vrcholky hor">
  <a:themeElements>
    <a:clrScheme name="Vrcholky hor 5">
      <a:dk1>
        <a:srgbClr val="463416"/>
      </a:dk1>
      <a:lt1>
        <a:srgbClr val="FFFFFF"/>
      </a:lt1>
      <a:dk2>
        <a:srgbClr val="003399"/>
      </a:dk2>
      <a:lt2>
        <a:srgbClr val="E3E3FF"/>
      </a:lt2>
      <a:accent1>
        <a:srgbClr val="3399FF"/>
      </a:accent1>
      <a:accent2>
        <a:srgbClr val="33CCCC"/>
      </a:accent2>
      <a:accent3>
        <a:srgbClr val="AAADCA"/>
      </a:accent3>
      <a:accent4>
        <a:srgbClr val="DADADA"/>
      </a:accent4>
      <a:accent5>
        <a:srgbClr val="ADCAFF"/>
      </a:accent5>
      <a:accent6>
        <a:srgbClr val="2DB9B9"/>
      </a:accent6>
      <a:hlink>
        <a:srgbClr val="00FFCC"/>
      </a:hlink>
      <a:folHlink>
        <a:srgbClr val="808000"/>
      </a:folHlink>
    </a:clrScheme>
    <a:fontScheme name="Vrcholky hor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rcholky hor 1">
        <a:dk1>
          <a:srgbClr val="4C3A1C"/>
        </a:dk1>
        <a:lt1>
          <a:srgbClr val="FFFFFF"/>
        </a:lt1>
        <a:dk2>
          <a:srgbClr val="993300"/>
        </a:dk2>
        <a:lt2>
          <a:srgbClr val="CCAA00"/>
        </a:lt2>
        <a:accent1>
          <a:srgbClr val="FF3300"/>
        </a:accent1>
        <a:accent2>
          <a:srgbClr val="9E6600"/>
        </a:accent2>
        <a:accent3>
          <a:srgbClr val="CAADAA"/>
        </a:accent3>
        <a:accent4>
          <a:srgbClr val="DADADA"/>
        </a:accent4>
        <a:accent5>
          <a:srgbClr val="FFADAA"/>
        </a:accent5>
        <a:accent6>
          <a:srgbClr val="8F5C00"/>
        </a:accent6>
        <a:hlink>
          <a:srgbClr val="FFCC00"/>
        </a:hlink>
        <a:folHlink>
          <a:srgbClr val="F7DC9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2">
        <a:dk1>
          <a:srgbClr val="3D0058"/>
        </a:dk1>
        <a:lt1>
          <a:srgbClr val="FFFFFF"/>
        </a:lt1>
        <a:dk2>
          <a:srgbClr val="9188B0"/>
        </a:dk2>
        <a:lt2>
          <a:srgbClr val="DDE0DC"/>
        </a:lt2>
        <a:accent1>
          <a:srgbClr val="FFCC00"/>
        </a:accent1>
        <a:accent2>
          <a:srgbClr val="4C3D78"/>
        </a:accent2>
        <a:accent3>
          <a:srgbClr val="C7C3D4"/>
        </a:accent3>
        <a:accent4>
          <a:srgbClr val="DADADA"/>
        </a:accent4>
        <a:accent5>
          <a:srgbClr val="FFE2AA"/>
        </a:accent5>
        <a:accent6>
          <a:srgbClr val="44366C"/>
        </a:accent6>
        <a:hlink>
          <a:srgbClr val="743D78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3">
        <a:dk1>
          <a:srgbClr val="10104C"/>
        </a:dk1>
        <a:lt1>
          <a:srgbClr val="FFFFFF"/>
        </a:lt1>
        <a:dk2>
          <a:srgbClr val="003366"/>
        </a:dk2>
        <a:lt2>
          <a:srgbClr val="C6CCD4"/>
        </a:lt2>
        <a:accent1>
          <a:srgbClr val="33CCFF"/>
        </a:accent1>
        <a:accent2>
          <a:srgbClr val="5B5B8D"/>
        </a:accent2>
        <a:accent3>
          <a:srgbClr val="AAADB8"/>
        </a:accent3>
        <a:accent4>
          <a:srgbClr val="DADADA"/>
        </a:accent4>
        <a:accent5>
          <a:srgbClr val="ADE2FF"/>
        </a:accent5>
        <a:accent6>
          <a:srgbClr val="52527F"/>
        </a:accent6>
        <a:hlink>
          <a:srgbClr val="4529AB"/>
        </a:hlink>
        <a:folHlink>
          <a:srgbClr val="00CC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4">
        <a:dk1>
          <a:srgbClr val="B0C8CA"/>
        </a:dk1>
        <a:lt1>
          <a:srgbClr val="FFFFFF"/>
        </a:lt1>
        <a:dk2>
          <a:srgbClr val="000099"/>
        </a:dk2>
        <a:lt2>
          <a:srgbClr val="FFFFFF"/>
        </a:lt2>
        <a:accent1>
          <a:srgbClr val="89C4FF"/>
        </a:accent1>
        <a:accent2>
          <a:srgbClr val="00008C"/>
        </a:accent2>
        <a:accent3>
          <a:srgbClr val="AAAACA"/>
        </a:accent3>
        <a:accent4>
          <a:srgbClr val="DADADA"/>
        </a:accent4>
        <a:accent5>
          <a:srgbClr val="C4DEFF"/>
        </a:accent5>
        <a:accent6>
          <a:srgbClr val="00007E"/>
        </a:accent6>
        <a:hlink>
          <a:srgbClr val="6666FF"/>
        </a:hlink>
        <a:folHlink>
          <a:srgbClr val="C0C0C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5">
        <a:dk1>
          <a:srgbClr val="463416"/>
        </a:dk1>
        <a:lt1>
          <a:srgbClr val="FFFFFF"/>
        </a:lt1>
        <a:dk2>
          <a:srgbClr val="003399"/>
        </a:dk2>
        <a:lt2>
          <a:srgbClr val="E3E3FF"/>
        </a:lt2>
        <a:accent1>
          <a:srgbClr val="3399FF"/>
        </a:accent1>
        <a:accent2>
          <a:srgbClr val="33CCCC"/>
        </a:accent2>
        <a:accent3>
          <a:srgbClr val="AAADCA"/>
        </a:accent3>
        <a:accent4>
          <a:srgbClr val="DADADA"/>
        </a:accent4>
        <a:accent5>
          <a:srgbClr val="ADCAFF"/>
        </a:accent5>
        <a:accent6>
          <a:srgbClr val="2DB9B9"/>
        </a:accent6>
        <a:hlink>
          <a:srgbClr val="00FFCC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6">
        <a:dk1>
          <a:srgbClr val="809296"/>
        </a:dk1>
        <a:lt1>
          <a:srgbClr val="FFFFFF"/>
        </a:lt1>
        <a:dk2>
          <a:srgbClr val="6699FF"/>
        </a:dk2>
        <a:lt2>
          <a:srgbClr val="B3EDFF"/>
        </a:lt2>
        <a:accent1>
          <a:srgbClr val="FF9933"/>
        </a:accent1>
        <a:accent2>
          <a:srgbClr val="FFAA99"/>
        </a:accent2>
        <a:accent3>
          <a:srgbClr val="B8CAFF"/>
        </a:accent3>
        <a:accent4>
          <a:srgbClr val="DADADA"/>
        </a:accent4>
        <a:accent5>
          <a:srgbClr val="FFCAAD"/>
        </a:accent5>
        <a:accent6>
          <a:srgbClr val="E79A8A"/>
        </a:accent6>
        <a:hlink>
          <a:srgbClr val="FFCFAB"/>
        </a:hlink>
        <a:folHlink>
          <a:srgbClr val="CC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7">
        <a:dk1>
          <a:srgbClr val="006666"/>
        </a:dk1>
        <a:lt1>
          <a:srgbClr val="FFFFFF"/>
        </a:lt1>
        <a:dk2>
          <a:srgbClr val="85D1E3"/>
        </a:dk2>
        <a:lt2>
          <a:srgbClr val="CCFFFF"/>
        </a:lt2>
        <a:accent1>
          <a:srgbClr val="FFCC00"/>
        </a:accent1>
        <a:accent2>
          <a:srgbClr val="00CC99"/>
        </a:accent2>
        <a:accent3>
          <a:srgbClr val="C2E5EF"/>
        </a:accent3>
        <a:accent4>
          <a:srgbClr val="DADADA"/>
        </a:accent4>
        <a:accent5>
          <a:srgbClr val="FFE2AA"/>
        </a:accent5>
        <a:accent6>
          <a:srgbClr val="00B98A"/>
        </a:accent6>
        <a:hlink>
          <a:srgbClr val="0099FF"/>
        </a:hlink>
        <a:folHlink>
          <a:srgbClr val="66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8">
        <a:dk1>
          <a:srgbClr val="404B3D"/>
        </a:dk1>
        <a:lt1>
          <a:srgbClr val="FFFFFF"/>
        </a:lt1>
        <a:dk2>
          <a:srgbClr val="A7A491"/>
        </a:dk2>
        <a:lt2>
          <a:srgbClr val="CCD0CA"/>
        </a:lt2>
        <a:accent1>
          <a:srgbClr val="33CCCC"/>
        </a:accent1>
        <a:accent2>
          <a:srgbClr val="004E4C"/>
        </a:accent2>
        <a:accent3>
          <a:srgbClr val="D0CFC7"/>
        </a:accent3>
        <a:accent4>
          <a:srgbClr val="DADADA"/>
        </a:accent4>
        <a:accent5>
          <a:srgbClr val="ADE2E2"/>
        </a:accent5>
        <a:accent6>
          <a:srgbClr val="004644"/>
        </a:accent6>
        <a:hlink>
          <a:srgbClr val="477781"/>
        </a:hlink>
        <a:folHlink>
          <a:srgbClr val="85CC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rcholky hor 9">
        <a:dk1>
          <a:srgbClr val="000000"/>
        </a:dk1>
        <a:lt1>
          <a:srgbClr val="FFFFFF"/>
        </a:lt1>
        <a:dk2>
          <a:srgbClr val="FFFFAF"/>
        </a:dk2>
        <a:lt2>
          <a:srgbClr val="676597"/>
        </a:lt2>
        <a:accent1>
          <a:srgbClr val="66CCFF"/>
        </a:accent1>
        <a:accent2>
          <a:srgbClr val="CCECFF"/>
        </a:accent2>
        <a:accent3>
          <a:srgbClr val="FFFFFF"/>
        </a:accent3>
        <a:accent4>
          <a:srgbClr val="000000"/>
        </a:accent4>
        <a:accent5>
          <a:srgbClr val="B8E2FF"/>
        </a:accent5>
        <a:accent6>
          <a:srgbClr val="B9D6E7"/>
        </a:accent6>
        <a:hlink>
          <a:srgbClr val="6600CC"/>
        </a:hlink>
        <a:folHlink>
          <a:srgbClr val="0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0F635AD3BA2CF44A3B9B86DC2AD9EC1" ma:contentTypeVersion="1" ma:contentTypeDescription="Vytvoří nový dokument" ma:contentTypeScope="" ma:versionID="8f7326285afd49f5ef5002430cc49389">
  <xsd:schema xmlns:xsd="http://www.w3.org/2001/XMLSchema" xmlns:xs="http://www.w3.org/2001/XMLSchema" xmlns:p="http://schemas.microsoft.com/office/2006/metadata/properties" xmlns:ns2="739c032b-a5be-4b43-b007-0b056e5ef5b0" targetNamespace="http://schemas.microsoft.com/office/2006/metadata/properties" ma:root="true" ma:fieldsID="5f670596faa504749097f9c31e0ae072" ns2:_="">
    <xsd:import namespace="739c032b-a5be-4b43-b007-0b056e5ef5b0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39c032b-a5be-4b43-b007-0b056e5ef5b0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Hodnota ID dokumentu" ma:description="Hodnota ID dokumentu přiřazená této položce" ma:internalName="_dlc_DocId" ma:readOnly="true">
      <xsd:simpleType>
        <xsd:restriction base="dms:Text"/>
      </xsd:simpleType>
    </xsd:element>
    <xsd:element name="_dlc_DocIdUrl" ma:index="9" nillable="true" ma:displayName="ID dokumentu" ma:description="Trvalý odkaz na tento dokument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Zachovat ID" ma:description="Ponechat ID po přidání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obsahu"/>
        <xsd:element ref="dc:title" minOccurs="0" maxOccurs="1" ma:index="4" ma:displayName="Nadpis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739c032b-a5be-4b43-b007-0b056e5ef5b0">2QZ4H56NJ3VP-63-1415</_dlc_DocId>
    <_dlc_DocIdUrl xmlns="739c032b-a5be-4b43-b007-0b056e5ef5b0">
      <Url>https://sharepoint.postupicka.cz/seminar4/_layouts/DocIdRedir.aspx?ID=2QZ4H56NJ3VP-63-1415</Url>
      <Description>2QZ4H56NJ3VP-63-1415</Description>
    </_dlc_DocIdUrl>
  </documentManagement>
</p:properties>
</file>

<file path=customXml/itemProps1.xml><?xml version="1.0" encoding="utf-8"?>
<ds:datastoreItem xmlns:ds="http://schemas.openxmlformats.org/officeDocument/2006/customXml" ds:itemID="{3E67EEE5-17CE-4509-8112-423D863A427A}"/>
</file>

<file path=customXml/itemProps2.xml><?xml version="1.0" encoding="utf-8"?>
<ds:datastoreItem xmlns:ds="http://schemas.openxmlformats.org/officeDocument/2006/customXml" ds:itemID="{7C1612E7-91BE-4B0B-8E36-29E63AD27F5A}"/>
</file>

<file path=customXml/itemProps3.xml><?xml version="1.0" encoding="utf-8"?>
<ds:datastoreItem xmlns:ds="http://schemas.openxmlformats.org/officeDocument/2006/customXml" ds:itemID="{56C21A94-73AF-48EF-A456-4FC746977940}"/>
</file>

<file path=customXml/itemProps4.xml><?xml version="1.0" encoding="utf-8"?>
<ds:datastoreItem xmlns:ds="http://schemas.openxmlformats.org/officeDocument/2006/customXml" ds:itemID="{80AE02F8-81BC-4E13-9D1B-9B90C14B40A9}"/>
</file>

<file path=docProps/app.xml><?xml version="1.0" encoding="utf-8"?>
<Properties xmlns="http://schemas.openxmlformats.org/officeDocument/2006/extended-properties" xmlns:vt="http://schemas.openxmlformats.org/officeDocument/2006/docPropsVTypes">
  <Template>Mountain Top</Template>
  <TotalTime>79</TotalTime>
  <Words>397</Words>
  <Application>Microsoft Office PowerPoint</Application>
  <PresentationFormat>On-screen Show (4:3)</PresentationFormat>
  <Paragraphs>31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Šablona návrhu</vt:lpstr>
      </vt:variant>
      <vt:variant>
        <vt:i4>2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Vrcholky hor</vt:lpstr>
      <vt:lpstr>Vrcholky hor</vt:lpstr>
      <vt:lpstr>Mapové zobrazení</vt:lpstr>
      <vt:lpstr>Snímek 2</vt:lpstr>
      <vt:lpstr>Mapové zobrazení neboli kartografická projekce</vt:lpstr>
      <vt:lpstr>Třídění mapových zobrazení</vt:lpstr>
      <vt:lpstr>Mapová zobrazení podle kartografického zkreslení </vt:lpstr>
      <vt:lpstr> Mapová zobrazení podle vzhledu zobrazovací plochy </vt:lpstr>
      <vt:lpstr>Mapová zobrazení podle polohy osy zobrazovací plochy </vt:lpstr>
      <vt:lpstr>Obsah map</vt:lpstr>
      <vt:lpstr>Snímek 9</vt:lpstr>
    </vt:vector>
  </TitlesOfParts>
  <Company>p7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Kartografie</dc:title>
  <dc:creator>p7</dc:creator>
  <cp:lastModifiedBy>p7</cp:lastModifiedBy>
  <cp:revision>7</cp:revision>
  <dcterms:created xsi:type="dcterms:W3CDTF">2012-09-23T07:36:56Z</dcterms:created>
  <dcterms:modified xsi:type="dcterms:W3CDTF">2012-10-07T05:52:45Z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0x010100E0F635AD3BA2CF44A3B9B86DC2AD9EC1</vt:lpwstr>
  </property>
  <property fmtid="{D5CDD505-2E9C-101B-9397-08002B2CF9AE}" pid="3" name="_dlc_DocIdItemGuid">
    <vt:lpwstr>9183f75f-cb60-4850-9862-e23572315bb2</vt:lpwstr>
  </property>
</Properties>
</file>