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24544" y="620688"/>
            <a:ext cx="9144000" cy="10081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Prezentace na téma - Obsah map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Měřítko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Výškopis</a:t>
            </a:r>
          </a:p>
          <a:p>
            <a:pPr algn="l"/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Měřítko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Co je měřítko? – je to poměr mezi vzdáleností na mapě a vzdáleností v reálném světě.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u="sng" dirty="0" smtClean="0"/>
              <a:t>Mapy dělíme podle měřítka na:</a:t>
            </a:r>
          </a:p>
          <a:p>
            <a:pPr>
              <a:buNone/>
            </a:pP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Mapy velkého měřítka (do 1:200.000)</a:t>
            </a:r>
          </a:p>
          <a:p>
            <a:pPr>
              <a:buFontTx/>
              <a:buChar char="-"/>
            </a:pPr>
            <a:r>
              <a:rPr lang="cs-CZ" sz="2800" dirty="0" smtClean="0"/>
              <a:t>Mapy </a:t>
            </a:r>
            <a:r>
              <a:rPr lang="cs-CZ" sz="2800" dirty="0" err="1" smtClean="0"/>
              <a:t>stř</a:t>
            </a:r>
            <a:r>
              <a:rPr lang="cs-CZ" sz="2800" dirty="0" smtClean="0"/>
              <a:t>. měřítka (od1:200.000 do 1:1.000.000)</a:t>
            </a:r>
          </a:p>
          <a:p>
            <a:pPr>
              <a:buFontTx/>
              <a:buChar char="-"/>
            </a:pPr>
            <a:r>
              <a:rPr lang="cs-CZ" sz="2800" dirty="0" smtClean="0"/>
              <a:t>Mapy malého měřítka (od 1:1.000.000)</a:t>
            </a:r>
          </a:p>
          <a:p>
            <a:pPr>
              <a:buFontTx/>
              <a:buChar char="-"/>
            </a:pPr>
            <a:r>
              <a:rPr lang="cs-CZ" sz="2800" dirty="0" smtClean="0"/>
              <a:t>Plány (menší než 1:5.000)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Měřítko číselné vs. grafické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cs-CZ" dirty="0" smtClean="0"/>
              <a:t>Měřítko číselné – udává v číslech, kolikrát je délka změřená na mapě zmenšena.</a:t>
            </a:r>
          </a:p>
          <a:p>
            <a:r>
              <a:rPr lang="cs-CZ" dirty="0" smtClean="0"/>
              <a:t>Měřítko grafické – velmi často se vyskytuje na mapách všeho druhu. Když přeneseme měřítko na proužek papíru, můžeme lehce měřit vzdálenost.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Výškopis – zobrazení výškové členitosti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686800" cy="3993307"/>
          </a:xfrm>
        </p:spPr>
        <p:txBody>
          <a:bodyPr/>
          <a:lstStyle/>
          <a:p>
            <a:r>
              <a:rPr lang="cs-CZ" sz="2800" dirty="0" smtClean="0"/>
              <a:t>Vrstevnice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Kóty (zvýrazněné body se značkou, uvádějící nadmořskou výšku)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barvy (rozlišení povrchu pomocí různých barev)</a:t>
            </a:r>
          </a:p>
          <a:p>
            <a:pPr marL="0" indent="0">
              <a:buNone/>
            </a:pPr>
            <a:r>
              <a:rPr lang="cs-CZ" sz="2800" dirty="0" smtClean="0"/>
              <a:t>   </a:t>
            </a:r>
            <a:r>
              <a:rPr lang="cs-CZ" sz="2800" smtClean="0"/>
              <a:t>-barevná hypsometrie</a:t>
            </a:r>
            <a:endParaRPr lang="cs-CZ" sz="2800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smtClean="0"/>
              <a:t>Vrstevnice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-je křivka, která na mapě spojuje body se stejnou nadmořskou výškou</a:t>
            </a:r>
          </a:p>
          <a:p>
            <a:pPr>
              <a:buNone/>
            </a:pPr>
            <a:r>
              <a:rPr lang="cs-CZ" dirty="0" smtClean="0"/>
              <a:t>-v místech, kde jsou vrstevnice hustěji u sebe, se nachází strmější svahy</a:t>
            </a:r>
          </a:p>
          <a:p>
            <a:pPr>
              <a:buNone/>
            </a:pPr>
            <a:r>
              <a:rPr lang="cs-CZ" dirty="0" smtClean="0"/>
              <a:t>-v mořích se jedná o tzv. </a:t>
            </a:r>
            <a:r>
              <a:rPr lang="cs-CZ" dirty="0" err="1" smtClean="0"/>
              <a:t>hloubnice</a:t>
            </a:r>
            <a:r>
              <a:rPr lang="cs-CZ" dirty="0" smtClean="0"/>
              <a:t>(izobáty)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smtClean="0"/>
              <a:t>Druhy vrstevnic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cs-CZ" b="1" dirty="0" smtClean="0"/>
              <a:t>Základní</a:t>
            </a:r>
            <a:r>
              <a:rPr lang="cs-CZ" dirty="0" smtClean="0"/>
              <a:t> - vrstevnice o výšce, která je dělitelná základním intervalem. V mapě jsou vyznačeny tenkou hnědou linií, nepřerušovaně. Jsou uzavřené.</a:t>
            </a:r>
          </a:p>
          <a:p>
            <a:r>
              <a:rPr lang="cs-CZ" b="1" dirty="0" smtClean="0"/>
              <a:t>Zdůrazněné</a:t>
            </a:r>
            <a:r>
              <a:rPr lang="cs-CZ" dirty="0" smtClean="0"/>
              <a:t> (zvýrazněné) - Zjednodušeně řečeno, každá pátá vrstevnice je zdůrazněná. V mapě jsou značeny hnědou, nepřerušovanou, uzavřenou a silnou linií.</a:t>
            </a:r>
          </a:p>
          <a:p>
            <a:r>
              <a:rPr lang="cs-CZ" b="1" dirty="0" smtClean="0"/>
              <a:t>Doplňkové</a:t>
            </a:r>
            <a:r>
              <a:rPr lang="cs-CZ" dirty="0" smtClean="0"/>
              <a:t> - vrstevnice s polovičním nebo čtvrtinovým intervalem.  Používají se tam, kde základní vrstevnice nedokážou vykreslit terén.</a:t>
            </a:r>
          </a:p>
          <a:p>
            <a:r>
              <a:rPr lang="cs-CZ" b="1" dirty="0" smtClean="0"/>
              <a:t>Pomocné</a:t>
            </a:r>
            <a:r>
              <a:rPr lang="cs-CZ" dirty="0" smtClean="0"/>
              <a:t> - Zjednodušené horizontály(oblasti těžby)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smtClean="0"/>
              <a:t>Popis vrstevnic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sz="2800" dirty="0" smtClean="0"/>
              <a:t>V mapě se u vybraných základních nebo u zdůrazněných vrstevnic uvádí nadmořská výška</a:t>
            </a:r>
          </a:p>
          <a:p>
            <a:r>
              <a:rPr lang="cs-CZ" sz="2800" dirty="0" smtClean="0"/>
              <a:t>Popis se provádí buď přímo do mapového pole nebo do rámu mapy</a:t>
            </a:r>
          </a:p>
          <a:p>
            <a:r>
              <a:rPr lang="cs-CZ" sz="2800" dirty="0" smtClean="0"/>
              <a:t>Pravidlo </a:t>
            </a:r>
            <a:r>
              <a:rPr lang="cs-CZ" sz="2800" b="1" dirty="0" smtClean="0"/>
              <a:t>hlava-pata</a:t>
            </a:r>
            <a:r>
              <a:rPr lang="cs-CZ" sz="2800" dirty="0" smtClean="0"/>
              <a:t> znamená: horní část číslic směřuje vždy k vrcholku kopce, aby byla zachována přehlednost mapy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805032"/>
          </a:xfrm>
        </p:spPr>
        <p:txBody>
          <a:bodyPr/>
          <a:lstStyle/>
          <a:p>
            <a:r>
              <a:rPr lang="cs-CZ" dirty="0" smtClean="0"/>
              <a:t>Konec…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2QZ4H56NJ3VP-63-1351</_dlc_DocId>
    <_dlc_DocIdUrl xmlns="739c032b-a5be-4b43-b007-0b056e5ef5b0">
      <Url>https://sharepoint.postupicka.cz/seminar4/_layouts/DocIdRedir.aspx?ID=2QZ4H56NJ3VP-63-1351</Url>
      <Description>2QZ4H56NJ3VP-63-1351</Description>
    </_dlc_DocIdUrl>
  </documentManagement>
</p:properties>
</file>

<file path=customXml/itemProps1.xml><?xml version="1.0" encoding="utf-8"?>
<ds:datastoreItem xmlns:ds="http://schemas.openxmlformats.org/officeDocument/2006/customXml" ds:itemID="{F0A77562-AA82-4524-AB0C-5EC2D01CBD3A}"/>
</file>

<file path=customXml/itemProps2.xml><?xml version="1.0" encoding="utf-8"?>
<ds:datastoreItem xmlns:ds="http://schemas.openxmlformats.org/officeDocument/2006/customXml" ds:itemID="{A02471FB-97D4-4DB4-A7CA-711FDBA09A70}"/>
</file>

<file path=customXml/itemProps3.xml><?xml version="1.0" encoding="utf-8"?>
<ds:datastoreItem xmlns:ds="http://schemas.openxmlformats.org/officeDocument/2006/customXml" ds:itemID="{A258BE34-A191-4301-B083-3E6C96F621D2}"/>
</file>

<file path=customXml/itemProps4.xml><?xml version="1.0" encoding="utf-8"?>
<ds:datastoreItem xmlns:ds="http://schemas.openxmlformats.org/officeDocument/2006/customXml" ds:itemID="{8CFB51EB-1817-425D-BF7E-95FBF241DB64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224</Words>
  <Application>Microsoft Office PowerPoint</Application>
  <PresentationFormat>Předvádění na obrazovce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Prezentace na téma - Obsah map</vt:lpstr>
      <vt:lpstr>Měřítko</vt:lpstr>
      <vt:lpstr>Měřítko číselné vs. grafické</vt:lpstr>
      <vt:lpstr>Výškopis – zobrazení výškové členitosti</vt:lpstr>
      <vt:lpstr>Vrstevnice</vt:lpstr>
      <vt:lpstr>Druhy vrstevnic</vt:lpstr>
      <vt:lpstr>Popis vrstevnic</vt:lpstr>
      <vt:lpstr>Konec…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</dc:creator>
  <cp:lastModifiedBy>Beranová, Dana</cp:lastModifiedBy>
  <cp:revision>7</cp:revision>
  <dcterms:created xsi:type="dcterms:W3CDTF">2012-09-23T18:30:07Z</dcterms:created>
  <dcterms:modified xsi:type="dcterms:W3CDTF">2012-10-01T10:17:13Z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ee61099b-96b9-490f-86c7-c1d524e32387</vt:lpwstr>
  </property>
</Properties>
</file>