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ABA5BA7-B61D-4A9D-BB6C-1D6639DD03A2}" type="datetimeFigureOut">
              <a:rPr lang="cs-CZ" smtClean="0"/>
              <a:t>8.12.2012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E6BA406-CC36-4086-B7D2-A13CFEBC420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POHYB OBYVATELSTVA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68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PŘIROZENÝ POHYB OBYVATELSTVA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počtu obyvatel</a:t>
            </a:r>
          </a:p>
          <a:p>
            <a:r>
              <a:rPr lang="cs-CZ" b="1" dirty="0" smtClean="0"/>
              <a:t>PORODNOST</a:t>
            </a:r>
            <a:r>
              <a:rPr lang="cs-CZ" dirty="0" smtClean="0"/>
              <a:t> (natalita)</a:t>
            </a:r>
          </a:p>
          <a:p>
            <a:pPr lvl="1"/>
            <a:r>
              <a:rPr lang="cs-CZ" dirty="0" smtClean="0"/>
              <a:t>Největší porodnost – v nevyspělých státech</a:t>
            </a:r>
          </a:p>
          <a:p>
            <a:r>
              <a:rPr lang="cs-CZ" b="1" dirty="0" smtClean="0"/>
              <a:t>ÚMRTNOST</a:t>
            </a:r>
            <a:r>
              <a:rPr lang="cs-CZ" dirty="0" smtClean="0"/>
              <a:t> (mortalita)</a:t>
            </a:r>
          </a:p>
          <a:p>
            <a:pPr lvl="1"/>
            <a:r>
              <a:rPr lang="cs-CZ" dirty="0" smtClean="0"/>
              <a:t>Nejvyšší úmrtnost – v nejchudších státech</a:t>
            </a:r>
            <a:endParaRPr lang="cs-CZ" dirty="0" smtClean="0"/>
          </a:p>
          <a:p>
            <a:r>
              <a:rPr lang="cs-CZ" b="1" dirty="0" smtClean="0"/>
              <a:t>PŘIROZENÝ PŘÍRŮSTEK</a:t>
            </a:r>
          </a:p>
          <a:p>
            <a:pPr lvl="1"/>
            <a:r>
              <a:rPr lang="cs-CZ" dirty="0" smtClean="0"/>
              <a:t>Rozdíl počtu narozených a počtu zemřelých za časové období (na 1000 obyvatel)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997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MECHANICKÝ POHYB OBYVATELSTVA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Stěhování (migrace)</a:t>
            </a:r>
          </a:p>
          <a:p>
            <a:r>
              <a:rPr lang="cs-CZ" dirty="0" smtClean="0"/>
              <a:t>MIGRACE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VNĚJŠÍ</a:t>
            </a:r>
          </a:p>
          <a:p>
            <a:pPr marL="1200150" lvl="2" indent="-342900">
              <a:buFontTx/>
              <a:buChar char="-"/>
            </a:pPr>
            <a:r>
              <a:rPr lang="cs-CZ" dirty="0" smtClean="0"/>
              <a:t>přestěhování za hranice, do jiného státu</a:t>
            </a:r>
          </a:p>
          <a:p>
            <a:pPr marL="1200150" lvl="2" indent="-342900">
              <a:buFontTx/>
              <a:buChar char="-"/>
            </a:pPr>
            <a:r>
              <a:rPr lang="cs-CZ" dirty="0" smtClean="0"/>
              <a:t>Důsledky – pracovní příležitost, hospod. Situace</a:t>
            </a:r>
          </a:p>
          <a:p>
            <a:pPr marL="1657350" lvl="3" indent="-342900">
              <a:buFontTx/>
              <a:buChar char="-"/>
            </a:pPr>
            <a:r>
              <a:rPr lang="cs-CZ" b="1" dirty="0" smtClean="0"/>
              <a:t>EMIGRACE</a:t>
            </a:r>
            <a:r>
              <a:rPr lang="cs-CZ" dirty="0" smtClean="0"/>
              <a:t> – přísun lidí ze státu, kde žiji (politické důvody)</a:t>
            </a:r>
          </a:p>
          <a:p>
            <a:pPr marL="1657350" lvl="3" indent="-342900">
              <a:buFontTx/>
              <a:buChar char="-"/>
            </a:pPr>
            <a:r>
              <a:rPr lang="cs-CZ" b="1" dirty="0" smtClean="0"/>
              <a:t>IMIGRACE</a:t>
            </a:r>
            <a:r>
              <a:rPr lang="cs-CZ" dirty="0" smtClean="0"/>
              <a:t> - Přísun lidí do státu, kde žiji</a:t>
            </a:r>
          </a:p>
          <a:p>
            <a:pPr marL="971550" lvl="1" indent="-514350">
              <a:buFont typeface="+mj-lt"/>
              <a:buAutoNum type="alphaLcParenR"/>
            </a:pPr>
            <a:r>
              <a:rPr lang="cs-CZ" dirty="0" smtClean="0"/>
              <a:t>VNITŘNÍ</a:t>
            </a:r>
          </a:p>
          <a:p>
            <a:pPr marL="1200150" lvl="2" indent="-342900">
              <a:buFontTx/>
              <a:buChar char="-"/>
            </a:pPr>
            <a:r>
              <a:rPr lang="cs-CZ" dirty="0" smtClean="0"/>
              <a:t>Přestěhování ve státu</a:t>
            </a:r>
          </a:p>
          <a:p>
            <a:pPr marL="1200150" lvl="2" indent="-342900">
              <a:buFontTx/>
              <a:buChar char="-"/>
            </a:pPr>
            <a:r>
              <a:rPr lang="cs-CZ" dirty="0" smtClean="0"/>
              <a:t>Důsledky – více pracovních příležitostí</a:t>
            </a:r>
          </a:p>
          <a:p>
            <a:pPr marL="1200150" lvl="2" indent="-342900">
              <a:buFontTx/>
              <a:buChar char="-"/>
            </a:pPr>
            <a:r>
              <a:rPr lang="cs-CZ" dirty="0" smtClean="0"/>
              <a:t>Trend 2.pol.20.stol. – stěhování z venkova do měst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53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2QZ4H56NJ3VP-63-1655</_dlc_DocId>
    <_dlc_DocIdUrl xmlns="739c032b-a5be-4b43-b007-0b056e5ef5b0">
      <Url>https://sharepoint.postupicka.cz/seminar4/_layouts/DocIdRedir.aspx?ID=2QZ4H56NJ3VP-63-1655</Url>
      <Description>2QZ4H56NJ3VP-63-1655</Description>
    </_dlc_DocIdUrl>
  </documentManagement>
</p:properties>
</file>

<file path=customXml/itemProps1.xml><?xml version="1.0" encoding="utf-8"?>
<ds:datastoreItem xmlns:ds="http://schemas.openxmlformats.org/officeDocument/2006/customXml" ds:itemID="{6EB20479-3377-4186-A7DB-ED2819920BC1}"/>
</file>

<file path=customXml/itemProps2.xml><?xml version="1.0" encoding="utf-8"?>
<ds:datastoreItem xmlns:ds="http://schemas.openxmlformats.org/officeDocument/2006/customXml" ds:itemID="{85D46F18-9F18-43BE-AF8D-23E75B4E4803}"/>
</file>

<file path=customXml/itemProps3.xml><?xml version="1.0" encoding="utf-8"?>
<ds:datastoreItem xmlns:ds="http://schemas.openxmlformats.org/officeDocument/2006/customXml" ds:itemID="{C32B0BA5-9B04-4F9E-8300-06E442E56754}"/>
</file>

<file path=customXml/itemProps4.xml><?xml version="1.0" encoding="utf-8"?>
<ds:datastoreItem xmlns:ds="http://schemas.openxmlformats.org/officeDocument/2006/customXml" ds:itemID="{D5657AEA-D3DB-4637-BEF9-84B2BE093DF2}"/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108</Words>
  <Application>Microsoft Office PowerPoint</Application>
  <PresentationFormat>Předvádění na obrazovce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Modul</vt:lpstr>
      <vt:lpstr>POHYB OBYVATELSTVA</vt:lpstr>
      <vt:lpstr>PŘIROZENÝ POHYB OBYVATELSTVA</vt:lpstr>
      <vt:lpstr>MECHANICKÝ POHYB OBYVATELSTVA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 OBYVATELSTVA</dc:title>
  <dc:creator>Roman</dc:creator>
  <cp:lastModifiedBy>Roman</cp:lastModifiedBy>
  <cp:revision>4</cp:revision>
  <dcterms:created xsi:type="dcterms:W3CDTF">2012-12-08T18:50:32Z</dcterms:created>
  <dcterms:modified xsi:type="dcterms:W3CDTF">2012-12-08T20:15:45Z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958cc259-de96-49b5-89b1-aaecefaf4380</vt:lpwstr>
  </property>
</Properties>
</file>