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4" r:id="rId4"/>
    <p:sldId id="267" r:id="rId5"/>
    <p:sldId id="268" r:id="rId6"/>
    <p:sldId id="260" r:id="rId7"/>
    <p:sldId id="261" r:id="rId8"/>
    <p:sldId id="265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58" autoAdjust="0"/>
  </p:normalViewPr>
  <p:slideViewPr>
    <p:cSldViewPr>
      <p:cViewPr>
        <p:scale>
          <a:sx n="75" d="100"/>
          <a:sy n="75" d="100"/>
        </p:scale>
        <p:origin x="-2028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29.10.2012</a:t>
            </a:fld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29.10.2012</a:t>
            </a:fld>
            <a:endParaRPr lang="cs-CZ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29.10.2012</a:t>
            </a:fld>
            <a:endParaRPr lang="cs-CZ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29.10.2012</a:t>
            </a:fld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2 sloupce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29.10.2012</a:t>
            </a:fld>
            <a:endParaRPr lang="cs-CZ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29.10.2012</a:t>
            </a:fld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29.10.2012</a:t>
            </a:fld>
            <a:endParaRPr lang="cs-CZ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18A2481B-5154-415F-B752-558547769AA3}" type="datetimeFigureOut">
              <a:rPr lang="cs-CZ" smtClean="0"/>
              <a:pPr/>
              <a:t>29.10.2012</a:t>
            </a:fld>
            <a:endParaRPr lang="cs-CZ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cs-CZ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Tlak a proudění vzduchu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tx1"/>
                </a:solidFill>
              </a:rPr>
              <a:t>Atmosféra</a:t>
            </a:r>
            <a:endParaRPr lang="cs-CZ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2448272"/>
          </a:xfrm>
        </p:spPr>
        <p:txBody>
          <a:bodyPr>
            <a:normAutofit/>
          </a:bodyPr>
          <a:lstStyle/>
          <a:p>
            <a:r>
              <a:rPr lang="cs-CZ" dirty="0" smtClean="0"/>
              <a:t>Pohyby vzduchových mas</a:t>
            </a:r>
          </a:p>
          <a:p>
            <a:r>
              <a:rPr lang="cs-CZ" dirty="0" smtClean="0"/>
              <a:t>Proudí vždy tak, aby vyrovnával tlakové níže,výše</a:t>
            </a:r>
          </a:p>
          <a:p>
            <a:r>
              <a:rPr lang="cs-CZ" dirty="0" smtClean="0"/>
              <a:t>Způsobené ohříváním, ochlazováním a rotací Země</a:t>
            </a:r>
          </a:p>
          <a:p>
            <a:r>
              <a:rPr lang="cs-CZ" dirty="0" smtClean="0"/>
              <a:t>Podílí se na cirkulaci vody, spoluvytvářejí také klima a počasí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Proudění vzduchu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Bagin Vojtěch\Desktop\vseobecna cirkulace atmosfery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5880" y="83419"/>
            <a:ext cx="6732240" cy="6774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Tlaková níže/výše</a:t>
            </a:r>
          </a:p>
          <a:p>
            <a:r>
              <a:rPr lang="cs-CZ" dirty="0" smtClean="0"/>
              <a:t>Vznikají rozdílem teplot povrchu oceánu nebo pevniny</a:t>
            </a:r>
          </a:p>
          <a:p>
            <a:r>
              <a:rPr lang="cs-CZ" dirty="0" smtClean="0"/>
              <a:t>Tlakové pole se mění, často nepravidelně</a:t>
            </a: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Tlak vzduchu</a:t>
            </a:r>
            <a:endParaRPr lang="cs-CZ" dirty="0"/>
          </a:p>
        </p:txBody>
      </p:sp>
      <p:pic>
        <p:nvPicPr>
          <p:cNvPr id="2050" name="Picture 2" descr="C:\Users\Bagin Vojtěch\Desktop\nede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9144000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buFont typeface="Calibri" pitchFamily="34" charset="0"/>
              <a:buChar char="→"/>
            </a:pPr>
            <a:r>
              <a:rPr lang="cs-CZ" dirty="0" smtClean="0"/>
              <a:t>Vzniká přílivem teplého vzduchu</a:t>
            </a:r>
          </a:p>
          <a:p>
            <a:pPr lvl="1">
              <a:buFont typeface="Calibri" pitchFamily="34" charset="0"/>
              <a:buChar char="→"/>
            </a:pPr>
            <a:r>
              <a:rPr lang="cs-CZ" dirty="0" smtClean="0"/>
              <a:t>Nepřináší srážky</a:t>
            </a:r>
          </a:p>
          <a:p>
            <a:pPr lvl="1">
              <a:buFont typeface="Calibri" pitchFamily="34" charset="0"/>
              <a:buChar char="→"/>
            </a:pPr>
            <a:r>
              <a:rPr lang="cs-CZ" dirty="0" smtClean="0"/>
              <a:t>Subtropické oblasti</a:t>
            </a:r>
          </a:p>
          <a:p>
            <a:pPr lvl="1">
              <a:buFont typeface="Calibri" pitchFamily="34" charset="0"/>
              <a:buChar char="→"/>
            </a:pPr>
            <a:r>
              <a:rPr lang="cs-CZ" dirty="0" smtClean="0"/>
              <a:t>ve směru hodinových ručiček</a:t>
            </a:r>
          </a:p>
          <a:p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buFont typeface="Calibri" pitchFamily="34" charset="0"/>
              <a:buChar char="→"/>
            </a:pPr>
            <a:r>
              <a:rPr lang="cs-CZ" dirty="0" smtClean="0"/>
              <a:t>Ohřátý vzduch stoupá vzhůru</a:t>
            </a:r>
          </a:p>
          <a:p>
            <a:pPr lvl="1">
              <a:buFont typeface="Calibri" pitchFamily="34" charset="0"/>
              <a:buChar char="→"/>
            </a:pPr>
            <a:r>
              <a:rPr lang="cs-CZ" dirty="0" smtClean="0"/>
              <a:t>Deštivé počasí</a:t>
            </a:r>
          </a:p>
          <a:p>
            <a:pPr lvl="1">
              <a:buFont typeface="Calibri" pitchFamily="34" charset="0"/>
              <a:buChar char="→"/>
            </a:pPr>
            <a:r>
              <a:rPr lang="cs-CZ" dirty="0" smtClean="0"/>
              <a:t>Oblast rovníku</a:t>
            </a:r>
          </a:p>
          <a:p>
            <a:pPr lvl="1">
              <a:buFont typeface="Calibri" pitchFamily="34" charset="0"/>
              <a:buChar char="→"/>
            </a:pPr>
            <a:r>
              <a:rPr lang="cs-CZ" dirty="0" smtClean="0"/>
              <a:t>Do středu, proti směru hodinových ručiček</a:t>
            </a:r>
          </a:p>
          <a:p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404664"/>
            <a:ext cx="4032448" cy="1070992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Tlaková výše (anticyklona)</a:t>
            </a:r>
            <a:endParaRPr lang="cs-CZ" sz="3200" dirty="0"/>
          </a:p>
        </p:txBody>
      </p:sp>
      <p:sp>
        <p:nvSpPr>
          <p:cNvPr id="11" name="Nadpis 6"/>
          <p:cNvSpPr txBox="1">
            <a:spLocks/>
          </p:cNvSpPr>
          <p:nvPr/>
        </p:nvSpPr>
        <p:spPr>
          <a:xfrm>
            <a:off x="4644008" y="404664"/>
            <a:ext cx="4032448" cy="1070992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ctr"/>
            <a:r>
              <a:rPr lang="cs-CZ" sz="3200" dirty="0" smtClean="0"/>
              <a:t>Tlaková níže </a:t>
            </a:r>
          </a:p>
          <a:p>
            <a:pPr algn="ctr"/>
            <a:r>
              <a:rPr lang="cs-CZ" sz="3200" dirty="0" smtClean="0"/>
              <a:t>(cyklóna)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2" name="Picture 2" descr="C:\Users\Bagin Vojtěch\Desktop\meteo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1740" y="3861048"/>
            <a:ext cx="4680520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021907"/>
          </a:xfrm>
        </p:spPr>
        <p:txBody>
          <a:bodyPr/>
          <a:lstStyle/>
          <a:p>
            <a:r>
              <a:rPr lang="cs-CZ" dirty="0" smtClean="0"/>
              <a:t>Subtropické a tropické oblasti</a:t>
            </a:r>
          </a:p>
          <a:p>
            <a:r>
              <a:rPr lang="cs-CZ" dirty="0" smtClean="0"/>
              <a:t>Vanou směrem k rovníku, zóně sbíhavosti pasátů</a:t>
            </a:r>
          </a:p>
          <a:p>
            <a:r>
              <a:rPr lang="cs-CZ" dirty="0" smtClean="0"/>
              <a:t>Tvorba oblaků, vydatné srážky</a:t>
            </a:r>
          </a:p>
          <a:p>
            <a:r>
              <a:rPr lang="cs-CZ" dirty="0" smtClean="0"/>
              <a:t>Období dešťů a sucha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Pasáty</a:t>
            </a:r>
            <a:endParaRPr lang="cs-CZ" sz="4000" dirty="0"/>
          </a:p>
        </p:txBody>
      </p:sp>
      <p:pic>
        <p:nvPicPr>
          <p:cNvPr id="4098" name="Picture 2" descr="C:\Users\Bagin Vojtěch\Desktop\800px-Map_prevailing_winds_on_ear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933056"/>
            <a:ext cx="6624736" cy="2924944"/>
          </a:xfrm>
          <a:prstGeom prst="rect">
            <a:avLst/>
          </a:prstGeom>
          <a:noFill/>
        </p:spPr>
      </p:pic>
      <p:pic>
        <p:nvPicPr>
          <p:cNvPr id="1026" name="Picture 2" descr="C:\Users\Bagin Vojtěch\Desktop\k30o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149079"/>
            <a:ext cx="1835696" cy="2708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4896544" cy="4154984"/>
          </a:xfrm>
        </p:spPr>
        <p:txBody>
          <a:bodyPr>
            <a:normAutofit/>
          </a:bodyPr>
          <a:lstStyle/>
          <a:p>
            <a:r>
              <a:rPr lang="cs-CZ" dirty="0" smtClean="0"/>
              <a:t>Jižní, jihovýchodní Asie</a:t>
            </a:r>
          </a:p>
          <a:p>
            <a:r>
              <a:rPr lang="cs-CZ" dirty="0" smtClean="0"/>
              <a:t>Vznikají v důsledku rychlejšího zahřívání pevniny oproti vodě</a:t>
            </a:r>
          </a:p>
          <a:p>
            <a:r>
              <a:rPr lang="cs-CZ" dirty="0" smtClean="0"/>
              <a:t>Letní : </a:t>
            </a:r>
          </a:p>
          <a:p>
            <a:pPr lvl="2"/>
            <a:r>
              <a:rPr lang="cs-CZ" dirty="0" smtClean="0"/>
              <a:t>Z oceánu na pevninu</a:t>
            </a:r>
          </a:p>
          <a:p>
            <a:pPr lvl="2"/>
            <a:r>
              <a:rPr lang="cs-CZ" dirty="0" smtClean="0"/>
              <a:t>Vydatné srážky</a:t>
            </a:r>
          </a:p>
          <a:p>
            <a:r>
              <a:rPr lang="cs-CZ" dirty="0" smtClean="0"/>
              <a:t>Zimní :</a:t>
            </a:r>
          </a:p>
          <a:p>
            <a:pPr lvl="2"/>
            <a:r>
              <a:rPr lang="cs-CZ" dirty="0" smtClean="0"/>
              <a:t>Z pevniny nad oceán</a:t>
            </a:r>
          </a:p>
          <a:p>
            <a:pPr lvl="2"/>
            <a:r>
              <a:rPr lang="cs-CZ" dirty="0" smtClean="0"/>
              <a:t>Suchý studený vzduch</a:t>
            </a:r>
          </a:p>
          <a:p>
            <a:endParaRPr lang="cs-CZ" dirty="0"/>
          </a:p>
        </p:txBody>
      </p:sp>
      <p:pic>
        <p:nvPicPr>
          <p:cNvPr id="1026" name="Picture 2" descr="C:\Users\Bagin Vojtěch\Desktop\monso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4950" y="1556792"/>
            <a:ext cx="3829050" cy="40767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cs-CZ" dirty="0" smtClean="0"/>
              <a:t>Monzuny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 anchor="ctr" anchorCtr="1"/>
          <a:lstStyle/>
          <a:p>
            <a:r>
              <a:rPr lang="cs-CZ" dirty="0" smtClean="0"/>
              <a:t>Vznikají nad silně prohřátou hladinou moří a oceánů</a:t>
            </a:r>
          </a:p>
          <a:p>
            <a:r>
              <a:rPr lang="cs-CZ" dirty="0" smtClean="0"/>
              <a:t>obrovské rotující oblasti oblaků se silnými větry a bouřkovými jevy</a:t>
            </a:r>
          </a:p>
          <a:p>
            <a:r>
              <a:rPr lang="cs-CZ" dirty="0" smtClean="0"/>
              <a:t>Hurikán, tajfun, cyklón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Tropické cyklony</a:t>
            </a:r>
            <a:endParaRPr lang="cs-CZ" dirty="0"/>
          </a:p>
        </p:txBody>
      </p:sp>
      <p:pic>
        <p:nvPicPr>
          <p:cNvPr id="4" name="Picture 2" descr="C:\Users\Bagin Vojtěch\Desktop\hurikan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1406" y="3933056"/>
            <a:ext cx="3882593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F635AD3BA2CF44A3B9B86DC2AD9EC1" ma:contentTypeVersion="1" ma:contentTypeDescription="Vytvoří nový dokument" ma:contentTypeScope="" ma:versionID="8f7326285afd49f5ef5002430cc49389">
  <xsd:schema xmlns:xsd="http://www.w3.org/2001/XMLSchema" xmlns:xs="http://www.w3.org/2001/XMLSchema" xmlns:p="http://schemas.microsoft.com/office/2006/metadata/properties" xmlns:ns2="739c032b-a5be-4b43-b007-0b056e5ef5b0" targetNamespace="http://schemas.microsoft.com/office/2006/metadata/properties" ma:root="true" ma:fieldsID="5f670596faa504749097f9c31e0ae072" ns2:_="">
    <xsd:import namespace="739c032b-a5be-4b43-b007-0b056e5ef5b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c032b-a5be-4b43-b007-0b056e5ef5b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39c032b-a5be-4b43-b007-0b056e5ef5b0">2QZ4H56NJ3VP-63-1510</_dlc_DocId>
    <_dlc_DocIdUrl xmlns="739c032b-a5be-4b43-b007-0b056e5ef5b0">
      <Url>https://sharepoint.postupicka.cz/seminar4/_layouts/DocIdRedir.aspx?ID=2QZ4H56NJ3VP-63-1510</Url>
      <Description>2QZ4H56NJ3VP-63-1510</Description>
    </_dlc_DocIdUrl>
  </documentManagement>
</p:properties>
</file>

<file path=customXml/itemProps1.xml><?xml version="1.0" encoding="utf-8"?>
<ds:datastoreItem xmlns:ds="http://schemas.openxmlformats.org/officeDocument/2006/customXml" ds:itemID="{30661118-E4EC-41F2-9281-BA3350913784}"/>
</file>

<file path=customXml/itemProps2.xml><?xml version="1.0" encoding="utf-8"?>
<ds:datastoreItem xmlns:ds="http://schemas.openxmlformats.org/officeDocument/2006/customXml" ds:itemID="{26CFB471-AAC8-48ED-BE42-EE8718E5474A}"/>
</file>

<file path=customXml/itemProps3.xml><?xml version="1.0" encoding="utf-8"?>
<ds:datastoreItem xmlns:ds="http://schemas.openxmlformats.org/officeDocument/2006/customXml" ds:itemID="{C55EF67C-18E6-48C5-9DEC-317E062C0218}"/>
</file>

<file path=customXml/itemProps4.xml><?xml version="1.0" encoding="utf-8"?>
<ds:datastoreItem xmlns:ds="http://schemas.openxmlformats.org/officeDocument/2006/customXml" ds:itemID="{04A76988-1A8D-44D5-B6E6-381A72CE27BB}"/>
</file>

<file path=docProps/app.xml><?xml version="1.0" encoding="utf-8"?>
<Properties xmlns="http://schemas.openxmlformats.org/officeDocument/2006/extended-properties" xmlns:vt="http://schemas.openxmlformats.org/officeDocument/2006/docPropsVTypes">
  <Template>TS010073846</Template>
  <TotalTime>452</TotalTime>
  <Words>156</Words>
  <Application>Microsoft Office PowerPoint</Application>
  <PresentationFormat>Předvádění na obrazovce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Custom Theme</vt:lpstr>
      <vt:lpstr>Atmosféra</vt:lpstr>
      <vt:lpstr>Proudění vzduchu </vt:lpstr>
      <vt:lpstr>Prezentace aplikace PowerPoint</vt:lpstr>
      <vt:lpstr>Tlak vzduchu</vt:lpstr>
      <vt:lpstr>Tlaková výše (anticyklona)</vt:lpstr>
      <vt:lpstr>Pasáty</vt:lpstr>
      <vt:lpstr>Monzuny</vt:lpstr>
      <vt:lpstr>Tropické cyklony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Atmosféra – tlak a proudění vzduchu</dc:title>
  <dc:creator>Bagin Vojtěch</dc:creator>
  <cp:lastModifiedBy>Beranová, Dana</cp:lastModifiedBy>
  <cp:revision>37</cp:revision>
  <dcterms:created xsi:type="dcterms:W3CDTF">2012-09-23T07:52:08Z</dcterms:created>
  <dcterms:modified xsi:type="dcterms:W3CDTF">2012-10-29T12:27:44Z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0x010100E0F635AD3BA2CF44A3B9B86DC2AD9EC1</vt:lpwstr>
  </property>
  <property fmtid="{D5CDD505-2E9C-101B-9397-08002B2CF9AE}" pid="3" name="_dlc_DocIdItemGuid">
    <vt:lpwstr>a4f12358-cf3f-4615-bb5a-3824c8be7b4c</vt:lpwstr>
  </property>
</Properties>
</file>