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51720" y="692696"/>
            <a:ext cx="48245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Urbanizace</a:t>
            </a:r>
            <a:endParaRPr lang="cs-CZ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3960439"/>
          </a:xfrm>
        </p:spPr>
        <p:txBody>
          <a:bodyPr>
            <a:normAutofit fontScale="92500"/>
          </a:bodyPr>
          <a:lstStyle/>
          <a:p>
            <a:r>
              <a:rPr lang="cs-CZ" sz="2900" dirty="0" smtClean="0"/>
              <a:t>Urbanizace = </a:t>
            </a:r>
            <a:r>
              <a:rPr lang="pl-PL" sz="2900" dirty="0" smtClean="0"/>
              <a:t>proces koncentrace obyvatelstva do měst</a:t>
            </a:r>
          </a:p>
          <a:p>
            <a:r>
              <a:rPr lang="cs-CZ" sz="2900" dirty="0" smtClean="0"/>
              <a:t>Míra urbanizace lze číselně vyjádřit jako podíl obyvatelstva žijícího ve městech oproti celkovému počtu</a:t>
            </a:r>
          </a:p>
          <a:p>
            <a:r>
              <a:rPr lang="cs-CZ" sz="2900" dirty="0" smtClean="0"/>
              <a:t>Urbanizace začala s průmyslovou revolucí, nyní stagnuje</a:t>
            </a:r>
          </a:p>
          <a:p>
            <a:r>
              <a:rPr lang="cs-CZ" sz="2900" dirty="0" smtClean="0"/>
              <a:t>Světová urbanizace 48,6% - zvyšuje se</a:t>
            </a:r>
          </a:p>
          <a:p>
            <a:r>
              <a:rPr lang="cs-CZ" sz="2900" dirty="0" smtClean="0"/>
              <a:t>V ČR 74,6% - stagnuje</a:t>
            </a:r>
          </a:p>
          <a:p>
            <a:endParaRPr lang="cs-CZ" dirty="0"/>
          </a:p>
        </p:txBody>
      </p:sp>
      <p:pic>
        <p:nvPicPr>
          <p:cNvPr id="3074" name="Picture 2" descr="C:\Users\Bagin Vojtěch\Desktop\oby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00995"/>
            <a:ext cx="8064896" cy="3557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5626968" cy="439248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Konurbace</a:t>
            </a:r>
          </a:p>
          <a:p>
            <a:pPr lvl="1"/>
            <a:r>
              <a:rPr lang="cs-CZ" sz="3200" dirty="0" smtClean="0"/>
              <a:t> několik spojených měst v jednu souvisle zastavěnou plochu</a:t>
            </a:r>
          </a:p>
          <a:p>
            <a:pPr lvl="1"/>
            <a:r>
              <a:rPr lang="cs-CZ" sz="3200" dirty="0" smtClean="0"/>
              <a:t>Každé město má vlastní samosprávu</a:t>
            </a:r>
          </a:p>
          <a:p>
            <a:pPr lvl="1"/>
            <a:r>
              <a:rPr lang="cs-CZ" sz="3200" dirty="0" smtClean="0"/>
              <a:t>Např. Liberec – Jablonec n. N.</a:t>
            </a:r>
          </a:p>
          <a:p>
            <a:r>
              <a:rPr lang="cs-CZ" dirty="0" smtClean="0"/>
              <a:t>Megalopole</a:t>
            </a:r>
          </a:p>
          <a:p>
            <a:pPr lvl="1"/>
            <a:r>
              <a:rPr lang="cs-CZ" sz="3200" dirty="0" smtClean="0"/>
              <a:t>Rozsáhlé území, vzniklé spojením více konurbací</a:t>
            </a:r>
          </a:p>
          <a:p>
            <a:pPr lvl="1"/>
            <a:r>
              <a:rPr lang="cs-CZ" sz="3200" dirty="0" smtClean="0"/>
              <a:t>USA, Japonsko, Čína</a:t>
            </a:r>
          </a:p>
          <a:p>
            <a:pPr lvl="1"/>
            <a:r>
              <a:rPr lang="cs-CZ" sz="3200" dirty="0" err="1" smtClean="0"/>
              <a:t>BosWash</a:t>
            </a:r>
            <a:r>
              <a:rPr lang="cs-CZ" sz="3200" dirty="0" smtClean="0"/>
              <a:t>, </a:t>
            </a:r>
            <a:r>
              <a:rPr lang="cs-CZ" sz="3200" dirty="0" err="1" smtClean="0"/>
              <a:t>SanSan</a:t>
            </a:r>
            <a:r>
              <a:rPr lang="cs-CZ" sz="3200" dirty="0" smtClean="0"/>
              <a:t>, Tokio - Ósaka</a:t>
            </a:r>
          </a:p>
          <a:p>
            <a:endParaRPr lang="cs-CZ" dirty="0"/>
          </a:p>
        </p:txBody>
      </p:sp>
      <p:pic>
        <p:nvPicPr>
          <p:cNvPr id="2050" name="Picture 2" descr="C:\Users\Bagin Vojtěch\Desktop\310px-Boswash.png"/>
          <p:cNvPicPr>
            <a:picLocks noChangeAspect="1" noChangeArrowheads="1"/>
          </p:cNvPicPr>
          <p:nvPr/>
        </p:nvPicPr>
        <p:blipFill>
          <a:blip r:embed="rId2" cstate="print"/>
          <a:srcRect r="36165"/>
          <a:stretch>
            <a:fillRect/>
          </a:stretch>
        </p:blipFill>
        <p:spPr bwMode="auto">
          <a:xfrm>
            <a:off x="6156176" y="548680"/>
            <a:ext cx="298782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2QZ4H56NJ3VP-63-1614</_dlc_DocId>
    <_dlc_DocIdUrl xmlns="739c032b-a5be-4b43-b007-0b056e5ef5b0">
      <Url>https://sharepoint.postupicka.cz/seminar4/_layouts/DocIdRedir.aspx?ID=2QZ4H56NJ3VP-63-1614</Url>
      <Description>2QZ4H56NJ3VP-63-1614</Description>
    </_dlc_DocIdUrl>
  </documentManagement>
</p:properties>
</file>

<file path=customXml/itemProps1.xml><?xml version="1.0" encoding="utf-8"?>
<ds:datastoreItem xmlns:ds="http://schemas.openxmlformats.org/officeDocument/2006/customXml" ds:itemID="{99FC9E71-360D-450C-8693-54280A2FC84D}"/>
</file>

<file path=customXml/itemProps2.xml><?xml version="1.0" encoding="utf-8"?>
<ds:datastoreItem xmlns:ds="http://schemas.openxmlformats.org/officeDocument/2006/customXml" ds:itemID="{663AEF31-8610-4C76-86A5-EB65A7EB60E4}"/>
</file>

<file path=customXml/itemProps3.xml><?xml version="1.0" encoding="utf-8"?>
<ds:datastoreItem xmlns:ds="http://schemas.openxmlformats.org/officeDocument/2006/customXml" ds:itemID="{4F49D3BD-D8CF-4130-A378-A31BC34C5145}"/>
</file>

<file path=customXml/itemProps4.xml><?xml version="1.0" encoding="utf-8"?>
<ds:datastoreItem xmlns:ds="http://schemas.openxmlformats.org/officeDocument/2006/customXml" ds:itemID="{1446A52F-664B-4533-971A-7C6B752712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46</Words>
  <Application>Microsoft Office PowerPoint</Application>
  <PresentationFormat>Předvádění na obrazovce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Urbanizace</dc:title>
  <dc:creator>Bagin Vojtěch</dc:creator>
  <cp:lastModifiedBy>Beranová, Dana</cp:lastModifiedBy>
  <cp:revision>5</cp:revision>
  <dcterms:created xsi:type="dcterms:W3CDTF">2012-12-02T12:46:19Z</dcterms:created>
  <dcterms:modified xsi:type="dcterms:W3CDTF">2012-12-03T11:02:08Z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14501758-7c3a-4f81-86fb-aed3f0cfcc73</vt:lpwstr>
  </property>
</Properties>
</file>