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FECE1F-0ACC-4E35-B154-218AD2FFC2E0}" type="datetimeFigureOut">
              <a:rPr lang="cs-CZ" smtClean="0"/>
              <a:t>17.12.2012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3B9BF96-A0EC-4ADD-8968-C866EE059333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Zemědělství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Jedna ze základních hospodářských činností člověka</a:t>
            </a:r>
          </a:p>
          <a:p>
            <a:r>
              <a:rPr lang="cs-CZ" dirty="0" smtClean="0"/>
              <a:t>Není zcela ovlivnitelná člověkem ( závisí na přírodních podmínkách a sociálně-ekonomických  podmínkách)</a:t>
            </a:r>
          </a:p>
          <a:p>
            <a:pPr marL="514350" indent="-514350">
              <a:buNone/>
            </a:pPr>
            <a:r>
              <a:rPr lang="cs-CZ" dirty="0" smtClean="0"/>
              <a:t>Závisí na: 	1. půda = výrobní prostředek, zem. plocha – více než 1/3 zemského povrchu</a:t>
            </a:r>
          </a:p>
          <a:p>
            <a:pPr marL="514350" indent="-514350">
              <a:buNone/>
            </a:pPr>
            <a:r>
              <a:rPr lang="cs-CZ" dirty="0"/>
              <a:t>	</a:t>
            </a:r>
            <a:r>
              <a:rPr lang="cs-CZ" dirty="0" smtClean="0"/>
              <a:t>		2.sezónnost – vliv podnebí, počasí</a:t>
            </a:r>
          </a:p>
          <a:p>
            <a:pPr marL="514350" indent="-514350">
              <a:buNone/>
            </a:pPr>
            <a:r>
              <a:rPr lang="cs-CZ" dirty="0"/>
              <a:t>	</a:t>
            </a:r>
            <a:r>
              <a:rPr lang="cs-CZ" dirty="0" smtClean="0"/>
              <a:t>		3. věda a technika – výrobní síly 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Rolnické – rostlinná výroba – rýže</a:t>
            </a:r>
            <a:br>
              <a:rPr lang="cs-CZ" dirty="0" smtClean="0"/>
            </a:br>
            <a:r>
              <a:rPr lang="cs-CZ" dirty="0" smtClean="0"/>
              <a:t>- monzunové oblasti Asie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Pastevecké – stepi </a:t>
            </a:r>
            <a:br>
              <a:rPr lang="cs-CZ" dirty="0" smtClean="0"/>
            </a:br>
            <a:r>
              <a:rPr lang="cs-CZ" dirty="0" smtClean="0"/>
              <a:t>- Mongolsko, Austrálie, USA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Smíšené – nejvyspělejší, největší produktivita</a:t>
            </a:r>
            <a:br>
              <a:rPr lang="cs-CZ" dirty="0" smtClean="0"/>
            </a:br>
            <a:r>
              <a:rPr lang="cs-CZ" dirty="0" smtClean="0"/>
              <a:t>- Evropa, Japonsko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Speciální – alpské – mléko, sýr, kůže, maso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               - příměstské – specializované na město (drůbež, skleníky)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Podnebí</a:t>
            </a:r>
            <a:br>
              <a:rPr lang="cs-CZ" sz="2000" dirty="0" smtClean="0"/>
            </a:br>
            <a:r>
              <a:rPr lang="cs-CZ" sz="2000" dirty="0" smtClean="0"/>
              <a:t>- srážky – závisí jak, kolik a v jaké podobě spadnou (voda, sníh)</a:t>
            </a:r>
            <a:br>
              <a:rPr lang="cs-CZ" sz="2000" dirty="0" smtClean="0"/>
            </a:br>
            <a:r>
              <a:rPr lang="cs-CZ" sz="2000" dirty="0" smtClean="0"/>
              <a:t>- teplota – určující pro typ plodin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- vítr – destrukce půdy; hned se nepozná, přenáší půdu na jiná místa (rozšiřování pouští)</a:t>
            </a:r>
            <a:br>
              <a:rPr lang="cs-CZ" sz="2000" dirty="0" smtClean="0"/>
            </a:br>
            <a:r>
              <a:rPr lang="cs-CZ" sz="2000" dirty="0" smtClean="0"/>
              <a:t>- sluneční svit – zpomaluje, zrychluje délku dne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Půda – druhy a typy půdy, nejúrodnější – černozem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Reliéf</a:t>
            </a:r>
            <a:br>
              <a:rPr lang="cs-CZ" sz="2000" dirty="0" smtClean="0"/>
            </a:br>
            <a:r>
              <a:rPr lang="cs-CZ" sz="2000" dirty="0" smtClean="0"/>
              <a:t>- nadmořská výška - ovlivňuje teplotu a množství srážek</a:t>
            </a:r>
            <a:br>
              <a:rPr lang="cs-CZ" sz="2000" dirty="0" smtClean="0"/>
            </a:br>
            <a:r>
              <a:rPr lang="cs-CZ" sz="2000" dirty="0" smtClean="0"/>
              <a:t>- zeměpisní šířka</a:t>
            </a:r>
            <a:br>
              <a:rPr lang="cs-CZ" sz="2000" dirty="0" smtClean="0"/>
            </a:br>
            <a:r>
              <a:rPr lang="cs-CZ" sz="2000" dirty="0" smtClean="0"/>
              <a:t>- svažitost terénu – sklon reliéfu, důležité pro techniku, terasová pole ( zamezení destrukci půdy ve svazích)</a:t>
            </a:r>
            <a:br>
              <a:rPr lang="cs-CZ" sz="2000" dirty="0" smtClean="0"/>
            </a:br>
            <a:r>
              <a:rPr lang="cs-CZ" sz="2000" dirty="0" smtClean="0"/>
              <a:t>- typ reliéfu – ovlivňuje velikost ploch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Přírodní faktory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Dosažená úroveň společnosti – ovlivňuje objem, strukturu a investice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Vlastnictví a způsoby využití – vlastnictví (soukromé, státní)</a:t>
            </a:r>
            <a:br>
              <a:rPr lang="cs-CZ" sz="2000" dirty="0" smtClean="0"/>
            </a:br>
            <a:r>
              <a:rPr lang="cs-CZ" sz="2000" dirty="0" smtClean="0"/>
              <a:t>- Evropa – soukromé, ubývá zemědělských podniků</a:t>
            </a:r>
            <a:br>
              <a:rPr lang="cs-CZ" sz="2000" dirty="0" smtClean="0"/>
            </a:br>
            <a:r>
              <a:rPr lang="cs-CZ" sz="2000" dirty="0" smtClean="0"/>
              <a:t>- Latinská Amerika – latifundie (pronajímání půdy)</a:t>
            </a:r>
            <a:br>
              <a:rPr lang="cs-CZ" sz="2000" dirty="0" smtClean="0"/>
            </a:br>
            <a:r>
              <a:rPr lang="cs-CZ" sz="2000" dirty="0" smtClean="0"/>
              <a:t>- Afrika – vesnická společenstva nebo moderní závody na export (plantáže)</a:t>
            </a:r>
            <a:br>
              <a:rPr lang="cs-CZ" sz="2000" dirty="0" smtClean="0"/>
            </a:br>
            <a:r>
              <a:rPr lang="cs-CZ" sz="2000" dirty="0" smtClean="0"/>
              <a:t>- Asie – malá rodinná hospodářství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Faktor trhu – trh ovlivňuje objem i strukturu, nejvíce se obchoduje s obilím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Doprava a poloha – podstatná rychlost a kvalita dopravy (rozvoj technologie a dopravy – rozvoj zemědělství)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Clo – ochraňuje výrobce( největší Francie, nejmenší Německo)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Práce a pracovní síla – některé obory vyžadují více a některé méně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Doprava – obecně nemožnost dlouhých převozů</a:t>
            </a: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Sociálně-ekonomické faktory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Arktický pás – </a:t>
            </a:r>
            <a:r>
              <a:rPr lang="cs-CZ" sz="2000" dirty="0" err="1" smtClean="0"/>
              <a:t>živročišná</a:t>
            </a:r>
            <a:r>
              <a:rPr lang="cs-CZ" sz="2000" dirty="0" smtClean="0"/>
              <a:t> výroba – lov a rybolov, kočovné pastevectví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Severní mírný pás – tajga´, tundra; těžba dřeva, intenzivní chov dobytka</a:t>
            </a:r>
            <a:br>
              <a:rPr lang="cs-CZ" sz="2000" dirty="0" smtClean="0"/>
            </a:br>
            <a:r>
              <a:rPr lang="cs-CZ" sz="2000" dirty="0" smtClean="0"/>
              <a:t> - Rusko, Skandinávie</a:t>
            </a:r>
            <a:br>
              <a:rPr lang="cs-CZ" sz="2000" dirty="0" smtClean="0"/>
            </a:br>
            <a:r>
              <a:rPr lang="cs-CZ" sz="2000" dirty="0" smtClean="0"/>
              <a:t>- nejproduktivnější oblast pěstování obilovin (stepy – Rusko, prérie – USA)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Severní subtropy – jih USA, středomoří, severní Afrika</a:t>
            </a:r>
            <a:br>
              <a:rPr lang="cs-CZ" sz="2000" dirty="0" smtClean="0"/>
            </a:br>
            <a:r>
              <a:rPr lang="cs-CZ" sz="2000" dirty="0" smtClean="0"/>
              <a:t>-někde až suché pouštní oblasti</a:t>
            </a:r>
            <a:br>
              <a:rPr lang="cs-CZ" sz="2000" dirty="0" smtClean="0"/>
            </a:br>
            <a:r>
              <a:rPr lang="cs-CZ" sz="2000" dirty="0" smtClean="0"/>
              <a:t>- plodiny – bavlník, vinná réva, olivy, citrusy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Tropický pás – plodiny vyžadují více tepla, palmy, podzemnice olejná, banánovník</a:t>
            </a:r>
            <a:br>
              <a:rPr lang="cs-CZ" sz="2000" dirty="0" smtClean="0"/>
            </a:br>
            <a:r>
              <a:rPr lang="cs-CZ" sz="2000" dirty="0" smtClean="0"/>
              <a:t>- malá živočišná výroba</a:t>
            </a:r>
            <a:br>
              <a:rPr lang="cs-CZ" sz="2000" dirty="0" smtClean="0"/>
            </a:br>
            <a:r>
              <a:rPr lang="cs-CZ" sz="2000" dirty="0" smtClean="0"/>
              <a:t>- Afrika – proso, Lat. Amerika – kukuřice, Asie – rýže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Jižní subtropy – Jižní Brazílie, Austrálie, Afrika</a:t>
            </a:r>
            <a:br>
              <a:rPr lang="cs-CZ" sz="2000" dirty="0" smtClean="0"/>
            </a:br>
            <a:r>
              <a:rPr lang="cs-CZ" sz="2000" dirty="0" smtClean="0"/>
              <a:t>- J Afrika – kukuřice, vinná réva</a:t>
            </a:r>
            <a:br>
              <a:rPr lang="cs-CZ" sz="2000" dirty="0" smtClean="0"/>
            </a:br>
            <a:r>
              <a:rPr lang="cs-CZ" sz="2000" dirty="0" smtClean="0"/>
              <a:t>- La Plata – produkce masa a obilí</a:t>
            </a:r>
            <a:br>
              <a:rPr lang="cs-CZ" sz="2000" dirty="0" smtClean="0"/>
            </a:br>
            <a:r>
              <a:rPr lang="cs-CZ" sz="2000" dirty="0" smtClean="0"/>
              <a:t>- Austrálie – chov ovcí, obilná zóna</a:t>
            </a: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podle pásů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Zdeněk Trnka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2QZ4H56NJ3VP-63-1731</_dlc_DocId>
    <_dlc_DocIdUrl xmlns="739c032b-a5be-4b43-b007-0b056e5ef5b0">
      <Url>https://sharepoint.postupicka.cz/seminar4/_layouts/DocIdRedir.aspx?ID=2QZ4H56NJ3VP-63-1731</Url>
      <Description>2QZ4H56NJ3VP-63-1731</Description>
    </_dlc_DocIdUrl>
  </documentManagement>
</p:properties>
</file>

<file path=customXml/itemProps1.xml><?xml version="1.0" encoding="utf-8"?>
<ds:datastoreItem xmlns:ds="http://schemas.openxmlformats.org/officeDocument/2006/customXml" ds:itemID="{FA3B7D96-88FC-4B0E-A0D5-6C7908B7AA24}"/>
</file>

<file path=customXml/itemProps2.xml><?xml version="1.0" encoding="utf-8"?>
<ds:datastoreItem xmlns:ds="http://schemas.openxmlformats.org/officeDocument/2006/customXml" ds:itemID="{C8FF065B-8D35-47B0-80AB-917EC6F93FA2}"/>
</file>

<file path=customXml/itemProps3.xml><?xml version="1.0" encoding="utf-8"?>
<ds:datastoreItem xmlns:ds="http://schemas.openxmlformats.org/officeDocument/2006/customXml" ds:itemID="{69115380-C0D5-402C-9519-49ABEB343281}"/>
</file>

<file path=customXml/itemProps4.xml><?xml version="1.0" encoding="utf-8"?>
<ds:datastoreItem xmlns:ds="http://schemas.openxmlformats.org/officeDocument/2006/customXml" ds:itemID="{24155BF0-C84B-49C5-9C73-55AFB5C2A5EB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</TotalTime>
  <Words>87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Papír</vt:lpstr>
      <vt:lpstr>Zemědělství</vt:lpstr>
      <vt:lpstr>Prezentace aplikace PowerPoint</vt:lpstr>
      <vt:lpstr>Typy</vt:lpstr>
      <vt:lpstr>Přírodní faktory</vt:lpstr>
      <vt:lpstr>Sociálně-ekonomické faktory</vt:lpstr>
      <vt:lpstr>Rozdělení podle pásů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Zemědělství</dc:title>
  <dc:creator>Trnka.Zdenek</dc:creator>
  <cp:lastModifiedBy>Beranová, Dana</cp:lastModifiedBy>
  <cp:revision>6</cp:revision>
  <dcterms:created xsi:type="dcterms:W3CDTF">2012-12-16T22:36:54Z</dcterms:created>
  <dcterms:modified xsi:type="dcterms:W3CDTF">2012-12-17T10:25:49Z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11c0e64e-ef9d-4439-86ca-ada7e116aee5</vt:lpwstr>
  </property>
</Properties>
</file>